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2.xml" ContentType="application/vnd.openxmlformats-officedocument.presentationml.tags+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63" r:id="rId4"/>
    <p:sldMasterId id="2147483678" r:id="rId5"/>
  </p:sldMasterIdLst>
  <p:notesMasterIdLst>
    <p:notesMasterId r:id="rId49"/>
  </p:notesMasterIdLst>
  <p:handoutMasterIdLst>
    <p:handoutMasterId r:id="rId50"/>
  </p:handoutMasterIdLst>
  <p:sldIdLst>
    <p:sldId id="260" r:id="rId6"/>
    <p:sldId id="290" r:id="rId7"/>
    <p:sldId id="262" r:id="rId8"/>
    <p:sldId id="296" r:id="rId9"/>
    <p:sldId id="265" r:id="rId10"/>
    <p:sldId id="263" r:id="rId11"/>
    <p:sldId id="278" r:id="rId12"/>
    <p:sldId id="279" r:id="rId13"/>
    <p:sldId id="280" r:id="rId14"/>
    <p:sldId id="281" r:id="rId15"/>
    <p:sldId id="301" r:id="rId16"/>
    <p:sldId id="302" r:id="rId17"/>
    <p:sldId id="303" r:id="rId18"/>
    <p:sldId id="304" r:id="rId19"/>
    <p:sldId id="305" r:id="rId20"/>
    <p:sldId id="282" r:id="rId21"/>
    <p:sldId id="283" r:id="rId22"/>
    <p:sldId id="284" r:id="rId23"/>
    <p:sldId id="297" r:id="rId24"/>
    <p:sldId id="298" r:id="rId25"/>
    <p:sldId id="285" r:id="rId26"/>
    <p:sldId id="286" r:id="rId27"/>
    <p:sldId id="299" r:id="rId28"/>
    <p:sldId id="300" r:id="rId29"/>
    <p:sldId id="307" r:id="rId30"/>
    <p:sldId id="287" r:id="rId31"/>
    <p:sldId id="306" r:id="rId32"/>
    <p:sldId id="267" r:id="rId33"/>
    <p:sldId id="268" r:id="rId34"/>
    <p:sldId id="274" r:id="rId35"/>
    <p:sldId id="308" r:id="rId36"/>
    <p:sldId id="291" r:id="rId37"/>
    <p:sldId id="270" r:id="rId38"/>
    <p:sldId id="288" r:id="rId39"/>
    <p:sldId id="289" r:id="rId40"/>
    <p:sldId id="272" r:id="rId41"/>
    <p:sldId id="273" r:id="rId42"/>
    <p:sldId id="292" r:id="rId43"/>
    <p:sldId id="295" r:id="rId44"/>
    <p:sldId id="293" r:id="rId45"/>
    <p:sldId id="277" r:id="rId46"/>
    <p:sldId id="294" r:id="rId47"/>
    <p:sldId id="266" r:id="rId48"/>
  </p:sldIdLst>
  <p:sldSz cx="9144000" cy="5143500" type="screen16x9"/>
  <p:notesSz cx="6797675" cy="9874250"/>
  <p:embeddedFontLst>
    <p:embeddedFont>
      <p:font typeface="Barlow" panose="00000500000000000000" pitchFamily="2" charset="0"/>
      <p:regular r:id="rId51"/>
      <p:bold r:id="rId52"/>
      <p:italic r:id="rId53"/>
      <p:boldItalic r:id="rId54"/>
    </p:embeddedFont>
    <p:embeddedFont>
      <p:font typeface="Barlow Semi Condensed" panose="00000506000000000000" pitchFamily="2" charset="0"/>
      <p:regular r:id="rId55"/>
      <p:bold r:id="rId56"/>
      <p:italic r:id="rId57"/>
      <p:boldItalic r:id="rId58"/>
    </p:embeddedFont>
    <p:embeddedFont>
      <p:font typeface="Barlow Semi Condensed Light" panose="00000406000000000000" pitchFamily="2" charset="0"/>
      <p:regular r:id="rId59"/>
      <p:italic r:id="rId60"/>
    </p:embeddedFont>
    <p:embeddedFont>
      <p:font typeface="Barlow Semi Condensed Medium" panose="00000606000000000000" pitchFamily="2" charset="0"/>
      <p:regular r:id="rId61"/>
      <p:italic r:id="rId62"/>
    </p:embeddedFont>
    <p:embeddedFont>
      <p:font typeface="Barlow Semi Condensed SemiBold" panose="00000706000000000000" pitchFamily="2" charset="0"/>
      <p:bold r:id="rId63"/>
      <p:boldItalic r:id="rId64"/>
    </p:embeddedFont>
    <p:embeddedFont>
      <p:font typeface="Microsoft Sans Serif" panose="020B0604020202020204" pitchFamily="34" charset="0"/>
      <p:regular r:id="rId65"/>
    </p:embeddedFont>
    <p:embeddedFont>
      <p:font typeface="Open Sans" panose="020B0606030504020204" pitchFamily="34" charset="0"/>
      <p:regular r:id="rId66"/>
      <p:bold r:id="rId67"/>
      <p:italic r:id="rId68"/>
      <p:boldItalic r:id="rId69"/>
    </p:embeddedFont>
  </p:embeddedFontLst>
  <p:custDataLst>
    <p:tags r:id="rId70"/>
  </p:custDataLst>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1E8197"/>
    <a:srgbClr val="4677A0"/>
    <a:srgbClr val="B1D284"/>
    <a:srgbClr val="29BC9F"/>
    <a:srgbClr val="40B498"/>
    <a:srgbClr val="E7F4EE"/>
    <a:srgbClr val="E7F4E4"/>
    <a:srgbClr val="87D4AF"/>
    <a:srgbClr val="5087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577313-C14A-48C2-9C88-A16B1A62E556}" v="186" dt="2026-01-19T12:34:36.889"/>
    <p1510:client id="{5DBF4EA2-157E-225A-372C-E847C97077D0}" v="911" dt="2026-01-19T10:44:09.078"/>
    <p1510:client id="{8166959C-DC6E-DBF3-0A64-274164A2A194}" v="24" dt="2026-01-19T12:29:23.992"/>
    <p1510:client id="{FE4C314C-AD23-5441-1950-0DEA98F9AAD5}" v="55" dt="2026-01-20T08:32:36.736"/>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3.fntdata"/><Relationship Id="rId68" Type="http://schemas.openxmlformats.org/officeDocument/2006/relationships/font" Target="fonts/font18.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11.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 Target="slides/slide3.xml"/><Relationship Id="rId51" Type="http://schemas.openxmlformats.org/officeDocument/2006/relationships/font" Target="fonts/font1.fntdata"/><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ags" Target="tags/tag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57" Type="http://schemas.openxmlformats.org/officeDocument/2006/relationships/font" Target="fonts/font7.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handoutMaster" Target="handoutMasters/handoutMaster1.xml"/><Relationship Id="rId55" Type="http://schemas.openxmlformats.org/officeDocument/2006/relationships/font" Target="fonts/font5.fntdata"/><Relationship Id="rId76"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lin Hampe" userId="S::collin.hampe_bsw-mail.de#ext#@fhzwickau.onmicrosoft.com::8f5a0c86-1e02-4bde-83da-e7c0ed160198" providerId="AD" clId="Web-{5DBF4EA2-157E-225A-372C-E847C97077D0}"/>
    <pc:docChg chg="addSld delSld modSld sldOrd">
      <pc:chgData name="Collin Hampe" userId="S::collin.hampe_bsw-mail.de#ext#@fhzwickau.onmicrosoft.com::8f5a0c86-1e02-4bde-83da-e7c0ed160198" providerId="AD" clId="Web-{5DBF4EA2-157E-225A-372C-E847C97077D0}" dt="2026-01-19T10:44:05.344" v="1409" actId="20577"/>
      <pc:docMkLst>
        <pc:docMk/>
      </pc:docMkLst>
      <pc:sldChg chg="modSp">
        <pc:chgData name="Collin Hampe" userId="S::collin.hampe_bsw-mail.de#ext#@fhzwickau.onmicrosoft.com::8f5a0c86-1e02-4bde-83da-e7c0ed160198" providerId="AD" clId="Web-{5DBF4EA2-157E-225A-372C-E847C97077D0}" dt="2026-01-19T10:44:05.344" v="1409" actId="20577"/>
        <pc:sldMkLst>
          <pc:docMk/>
          <pc:sldMk cId="389866252" sldId="262"/>
        </pc:sldMkLst>
        <pc:spChg chg="mod">
          <ac:chgData name="Collin Hampe" userId="S::collin.hampe_bsw-mail.de#ext#@fhzwickau.onmicrosoft.com::8f5a0c86-1e02-4bde-83da-e7c0ed160198" providerId="AD" clId="Web-{5DBF4EA2-157E-225A-372C-E847C97077D0}" dt="2026-01-19T10:44:05.344" v="1409" actId="20577"/>
          <ac:spMkLst>
            <pc:docMk/>
            <pc:sldMk cId="389866252" sldId="262"/>
            <ac:spMk id="7" creationId="{DC482CF8-9396-4035-AFE9-B96B0D0AF37D}"/>
          </ac:spMkLst>
        </pc:spChg>
      </pc:sldChg>
      <pc:sldChg chg="delSp modTransition modNotes">
        <pc:chgData name="Collin Hampe" userId="S::collin.hampe_bsw-mail.de#ext#@fhzwickau.onmicrosoft.com::8f5a0c86-1e02-4bde-83da-e7c0ed160198" providerId="AD" clId="Web-{5DBF4EA2-157E-225A-372C-E847C97077D0}" dt="2026-01-19T10:31:52.118" v="1305"/>
        <pc:sldMkLst>
          <pc:docMk/>
          <pc:sldMk cId="4071614953" sldId="281"/>
        </pc:sldMkLst>
        <pc:spChg chg="del">
          <ac:chgData name="Collin Hampe" userId="S::collin.hampe_bsw-mail.de#ext#@fhzwickau.onmicrosoft.com::8f5a0c86-1e02-4bde-83da-e7c0ed160198" providerId="AD" clId="Web-{5DBF4EA2-157E-225A-372C-E847C97077D0}" dt="2026-01-19T10:25:08.829" v="894"/>
          <ac:spMkLst>
            <pc:docMk/>
            <pc:sldMk cId="4071614953" sldId="281"/>
            <ac:spMk id="12" creationId="{AF18E22B-510F-4DA7-B73F-F3E0DC431821}"/>
          </ac:spMkLst>
        </pc:spChg>
        <pc:spChg chg="del">
          <ac:chgData name="Collin Hampe" userId="S::collin.hampe_bsw-mail.de#ext#@fhzwickau.onmicrosoft.com::8f5a0c86-1e02-4bde-83da-e7c0ed160198" providerId="AD" clId="Web-{5DBF4EA2-157E-225A-372C-E847C97077D0}" dt="2026-01-19T10:25:08.829" v="891"/>
          <ac:spMkLst>
            <pc:docMk/>
            <pc:sldMk cId="4071614953" sldId="281"/>
            <ac:spMk id="16" creationId="{AA6F32CD-CE9E-4C4D-A09E-A8A3CC1D68E5}"/>
          </ac:spMkLst>
        </pc:spChg>
        <pc:spChg chg="del">
          <ac:chgData name="Collin Hampe" userId="S::collin.hampe_bsw-mail.de#ext#@fhzwickau.onmicrosoft.com::8f5a0c86-1e02-4bde-83da-e7c0ed160198" providerId="AD" clId="Web-{5DBF4EA2-157E-225A-372C-E847C97077D0}" dt="2026-01-19T10:25:08.829" v="890"/>
          <ac:spMkLst>
            <pc:docMk/>
            <pc:sldMk cId="4071614953" sldId="281"/>
            <ac:spMk id="20" creationId="{99E91A62-200D-4639-B07D-9EB2B9649E2A}"/>
          </ac:spMkLst>
        </pc:spChg>
        <pc:spChg chg="del">
          <ac:chgData name="Collin Hampe" userId="S::collin.hampe_bsw-mail.de#ext#@fhzwickau.onmicrosoft.com::8f5a0c86-1e02-4bde-83da-e7c0ed160198" providerId="AD" clId="Web-{5DBF4EA2-157E-225A-372C-E847C97077D0}" dt="2026-01-19T10:25:08.829" v="889"/>
          <ac:spMkLst>
            <pc:docMk/>
            <pc:sldMk cId="4071614953" sldId="281"/>
            <ac:spMk id="24" creationId="{4D0BC49D-CBEE-4277-B82D-35B902B2FAD0}"/>
          </ac:spMkLst>
        </pc:spChg>
        <pc:spChg chg="del">
          <ac:chgData name="Collin Hampe" userId="S::collin.hampe_bsw-mail.de#ext#@fhzwickau.onmicrosoft.com::8f5a0c86-1e02-4bde-83da-e7c0ed160198" providerId="AD" clId="Web-{5DBF4EA2-157E-225A-372C-E847C97077D0}" dt="2026-01-19T10:25:08.829" v="887"/>
          <ac:spMkLst>
            <pc:docMk/>
            <pc:sldMk cId="4071614953" sldId="281"/>
            <ac:spMk id="28" creationId="{8D420A80-07C0-4861-A75D-B755DDDBCE10}"/>
          </ac:spMkLst>
        </pc:spChg>
        <pc:grpChg chg="del">
          <ac:chgData name="Collin Hampe" userId="S::collin.hampe_bsw-mail.de#ext#@fhzwickau.onmicrosoft.com::8f5a0c86-1e02-4bde-83da-e7c0ed160198" providerId="AD" clId="Web-{5DBF4EA2-157E-225A-372C-E847C97077D0}" dt="2026-01-19T10:25:08.829" v="888"/>
          <ac:grpSpMkLst>
            <pc:docMk/>
            <pc:sldMk cId="4071614953" sldId="281"/>
            <ac:grpSpMk id="30" creationId="{E7C9FDD9-08CD-4489-BA9B-2B356E7F2E20}"/>
          </ac:grpSpMkLst>
        </pc:grpChg>
        <pc:picChg chg="del">
          <ac:chgData name="Collin Hampe" userId="S::collin.hampe_bsw-mail.de#ext#@fhzwickau.onmicrosoft.com::8f5a0c86-1e02-4bde-83da-e7c0ed160198" providerId="AD" clId="Web-{5DBF4EA2-157E-225A-372C-E847C97077D0}" dt="2026-01-19T10:25:08.829" v="893"/>
          <ac:picMkLst>
            <pc:docMk/>
            <pc:sldMk cId="4071614953" sldId="281"/>
            <ac:picMk id="10" creationId="{2205778A-575A-4CB2-971C-22B726C1A1F5}"/>
          </ac:picMkLst>
        </pc:picChg>
        <pc:picChg chg="del">
          <ac:chgData name="Collin Hampe" userId="S::collin.hampe_bsw-mail.de#ext#@fhzwickau.onmicrosoft.com::8f5a0c86-1e02-4bde-83da-e7c0ed160198" providerId="AD" clId="Web-{5DBF4EA2-157E-225A-372C-E847C97077D0}" dt="2026-01-19T10:25:08.829" v="892"/>
          <ac:picMkLst>
            <pc:docMk/>
            <pc:sldMk cId="4071614953" sldId="281"/>
            <ac:picMk id="14" creationId="{A5E2CA8C-6F12-4E76-B8D0-474D11301EF5}"/>
          </ac:picMkLst>
        </pc:picChg>
      </pc:sldChg>
      <pc:sldChg chg="modTransition modNotes">
        <pc:chgData name="Collin Hampe" userId="S::collin.hampe_bsw-mail.de#ext#@fhzwickau.onmicrosoft.com::8f5a0c86-1e02-4bde-83da-e7c0ed160198" providerId="AD" clId="Web-{5DBF4EA2-157E-225A-372C-E847C97077D0}" dt="2026-01-19T10:31:33.758" v="1299"/>
        <pc:sldMkLst>
          <pc:docMk/>
          <pc:sldMk cId="3218813335" sldId="282"/>
        </pc:sldMkLst>
      </pc:sldChg>
      <pc:sldChg chg="modSp">
        <pc:chgData name="Collin Hampe" userId="S::collin.hampe_bsw-mail.de#ext#@fhzwickau.onmicrosoft.com::8f5a0c86-1e02-4bde-83da-e7c0ed160198" providerId="AD" clId="Web-{5DBF4EA2-157E-225A-372C-E847C97077D0}" dt="2026-01-19T10:43:25.609" v="1387"/>
        <pc:sldMkLst>
          <pc:docMk/>
          <pc:sldMk cId="898410831" sldId="289"/>
        </pc:sldMkLst>
        <pc:graphicFrameChg chg="mod modGraphic">
          <ac:chgData name="Collin Hampe" userId="S::collin.hampe_bsw-mail.de#ext#@fhzwickau.onmicrosoft.com::8f5a0c86-1e02-4bde-83da-e7c0ed160198" providerId="AD" clId="Web-{5DBF4EA2-157E-225A-372C-E847C97077D0}" dt="2026-01-19T10:43:25.609" v="1387"/>
          <ac:graphicFrameMkLst>
            <pc:docMk/>
            <pc:sldMk cId="898410831" sldId="289"/>
            <ac:graphicFrameMk id="10" creationId="{838E7739-47F2-4773-8DBC-1237E1311463}"/>
          </ac:graphicFrameMkLst>
        </pc:graphicFrameChg>
      </pc:sldChg>
      <pc:sldChg chg="addSp modSp">
        <pc:chgData name="Collin Hampe" userId="S::collin.hampe_bsw-mail.de#ext#@fhzwickau.onmicrosoft.com::8f5a0c86-1e02-4bde-83da-e7c0ed160198" providerId="AD" clId="Web-{5DBF4EA2-157E-225A-372C-E847C97077D0}" dt="2026-01-19T09:34:57.785" v="140" actId="1076"/>
        <pc:sldMkLst>
          <pc:docMk/>
          <pc:sldMk cId="3521997601" sldId="290"/>
        </pc:sldMkLst>
        <pc:spChg chg="mod">
          <ac:chgData name="Collin Hampe" userId="S::collin.hampe_bsw-mail.de#ext#@fhzwickau.onmicrosoft.com::8f5a0c86-1e02-4bde-83da-e7c0ed160198" providerId="AD" clId="Web-{5DBF4EA2-157E-225A-372C-E847C97077D0}" dt="2026-01-19T09:28:28.767" v="136" actId="14100"/>
          <ac:spMkLst>
            <pc:docMk/>
            <pc:sldMk cId="3521997601" sldId="290"/>
            <ac:spMk id="3" creationId="{63B0EB94-617E-3949-68D7-B87BC57BB881}"/>
          </ac:spMkLst>
        </pc:spChg>
        <pc:picChg chg="add mod">
          <ac:chgData name="Collin Hampe" userId="S::collin.hampe_bsw-mail.de#ext#@fhzwickau.onmicrosoft.com::8f5a0c86-1e02-4bde-83da-e7c0ed160198" providerId="AD" clId="Web-{5DBF4EA2-157E-225A-372C-E847C97077D0}" dt="2026-01-19T09:34:57.785" v="140" actId="1076"/>
          <ac:picMkLst>
            <pc:docMk/>
            <pc:sldMk cId="3521997601" sldId="290"/>
            <ac:picMk id="5" creationId="{33C8C57E-1145-C785-7B3B-9E2B142E3C94}"/>
          </ac:picMkLst>
        </pc:picChg>
      </pc:sldChg>
      <pc:sldChg chg="modNotes">
        <pc:chgData name="Collin Hampe" userId="S::collin.hampe_bsw-mail.de#ext#@fhzwickau.onmicrosoft.com::8f5a0c86-1e02-4bde-83da-e7c0ed160198" providerId="AD" clId="Web-{5DBF4EA2-157E-225A-372C-E847C97077D0}" dt="2026-01-19T10:39:25.764" v="1352"/>
        <pc:sldMkLst>
          <pc:docMk/>
          <pc:sldMk cId="2943345074" sldId="291"/>
        </pc:sldMkLst>
      </pc:sldChg>
      <pc:sldChg chg="addSp delSp modSp new modNotes">
        <pc:chgData name="Collin Hampe" userId="S::collin.hampe_bsw-mail.de#ext#@fhzwickau.onmicrosoft.com::8f5a0c86-1e02-4bde-83da-e7c0ed160198" providerId="AD" clId="Web-{5DBF4EA2-157E-225A-372C-E847C97077D0}" dt="2026-01-19T10:00:17.498" v="594" actId="1076"/>
        <pc:sldMkLst>
          <pc:docMk/>
          <pc:sldMk cId="1725398378" sldId="296"/>
        </pc:sldMkLst>
        <pc:spChg chg="mod">
          <ac:chgData name="Collin Hampe" userId="S::collin.hampe_bsw-mail.de#ext#@fhzwickau.onmicrosoft.com::8f5a0c86-1e02-4bde-83da-e7c0ed160198" providerId="AD" clId="Web-{5DBF4EA2-157E-225A-372C-E847C97077D0}" dt="2026-01-19T10:00:11.919" v="591" actId="20577"/>
          <ac:spMkLst>
            <pc:docMk/>
            <pc:sldMk cId="1725398378" sldId="296"/>
            <ac:spMk id="2" creationId="{856D96F2-96E1-4006-856B-76693F15C4D5}"/>
          </ac:spMkLst>
        </pc:spChg>
        <pc:spChg chg="mod">
          <ac:chgData name="Collin Hampe" userId="S::collin.hampe_bsw-mail.de#ext#@fhzwickau.onmicrosoft.com::8f5a0c86-1e02-4bde-83da-e7c0ed160198" providerId="AD" clId="Web-{5DBF4EA2-157E-225A-372C-E847C97077D0}" dt="2026-01-19T09:37:26.600" v="199" actId="20577"/>
          <ac:spMkLst>
            <pc:docMk/>
            <pc:sldMk cId="1725398378" sldId="296"/>
            <ac:spMk id="3" creationId="{DF29CE4C-98D2-111C-8B8E-06DEE1162C1F}"/>
          </ac:spMkLst>
        </pc:spChg>
        <pc:spChg chg="add mod">
          <ac:chgData name="Collin Hampe" userId="S::collin.hampe_bsw-mail.de#ext#@fhzwickau.onmicrosoft.com::8f5a0c86-1e02-4bde-83da-e7c0ed160198" providerId="AD" clId="Web-{5DBF4EA2-157E-225A-372C-E847C97077D0}" dt="2026-01-19T09:57:56.074" v="556" actId="1076"/>
          <ac:spMkLst>
            <pc:docMk/>
            <pc:sldMk cId="1725398378" sldId="296"/>
            <ac:spMk id="5" creationId="{82021838-5A61-3C9E-1226-0208B3C9DF38}"/>
          </ac:spMkLst>
        </pc:spChg>
        <pc:spChg chg="add del mod">
          <ac:chgData name="Collin Hampe" userId="S::collin.hampe_bsw-mail.de#ext#@fhzwickau.onmicrosoft.com::8f5a0c86-1e02-4bde-83da-e7c0ed160198" providerId="AD" clId="Web-{5DBF4EA2-157E-225A-372C-E847C97077D0}" dt="2026-01-19T09:58:33.699" v="560"/>
          <ac:spMkLst>
            <pc:docMk/>
            <pc:sldMk cId="1725398378" sldId="296"/>
            <ac:spMk id="6" creationId="{6895A99E-7DD8-F1F8-6852-8F8040DC138F}"/>
          </ac:spMkLst>
        </pc:spChg>
        <pc:spChg chg="add del mod">
          <ac:chgData name="Collin Hampe" userId="S::collin.hampe_bsw-mail.de#ext#@fhzwickau.onmicrosoft.com::8f5a0c86-1e02-4bde-83da-e7c0ed160198" providerId="AD" clId="Web-{5DBF4EA2-157E-225A-372C-E847C97077D0}" dt="2026-01-19T10:00:01.404" v="587"/>
          <ac:spMkLst>
            <pc:docMk/>
            <pc:sldMk cId="1725398378" sldId="296"/>
            <ac:spMk id="7" creationId="{D4880603-FCD3-0F9E-9EFB-DA03AC3FA384}"/>
          </ac:spMkLst>
        </pc:spChg>
        <pc:spChg chg="add mod">
          <ac:chgData name="Collin Hampe" userId="S::collin.hampe_bsw-mail.de#ext#@fhzwickau.onmicrosoft.com::8f5a0c86-1e02-4bde-83da-e7c0ed160198" providerId="AD" clId="Web-{5DBF4EA2-157E-225A-372C-E847C97077D0}" dt="2026-01-19T10:00:17.498" v="594" actId="1076"/>
          <ac:spMkLst>
            <pc:docMk/>
            <pc:sldMk cId="1725398378" sldId="296"/>
            <ac:spMk id="8" creationId="{125F2F12-AF27-813A-4EFE-B70C2DA42A74}"/>
          </ac:spMkLst>
        </pc:spChg>
        <pc:picChg chg="add mod">
          <ac:chgData name="Collin Hampe" userId="S::collin.hampe_bsw-mail.de#ext#@fhzwickau.onmicrosoft.com::8f5a0c86-1e02-4bde-83da-e7c0ed160198" providerId="AD" clId="Web-{5DBF4EA2-157E-225A-372C-E847C97077D0}" dt="2026-01-19T09:57:56.074" v="555" actId="1076"/>
          <ac:picMkLst>
            <pc:docMk/>
            <pc:sldMk cId="1725398378" sldId="296"/>
            <ac:picMk id="4" creationId="{96F232B2-AA35-756D-DFB4-2CE385E483BC}"/>
          </ac:picMkLst>
        </pc:picChg>
      </pc:sldChg>
      <pc:sldChg chg="addSp delSp modSp new ord modTransition">
        <pc:chgData name="Collin Hampe" userId="S::collin.hampe_bsw-mail.de#ext#@fhzwickau.onmicrosoft.com::8f5a0c86-1e02-4bde-83da-e7c0ed160198" providerId="AD" clId="Web-{5DBF4EA2-157E-225A-372C-E847C97077D0}" dt="2026-01-19T10:31:19.383" v="1290"/>
        <pc:sldMkLst>
          <pc:docMk/>
          <pc:sldMk cId="2783341840" sldId="297"/>
        </pc:sldMkLst>
        <pc:spChg chg="mod">
          <ac:chgData name="Collin Hampe" userId="S::collin.hampe_bsw-mail.de#ext#@fhzwickau.onmicrosoft.com::8f5a0c86-1e02-4bde-83da-e7c0ed160198" providerId="AD" clId="Web-{5DBF4EA2-157E-225A-372C-E847C97077D0}" dt="2026-01-19T10:10:10.408" v="698" actId="20577"/>
          <ac:spMkLst>
            <pc:docMk/>
            <pc:sldMk cId="2783341840" sldId="297"/>
            <ac:spMk id="2" creationId="{7D6312F6-93F4-8D18-8C9D-080E9AC8B022}"/>
          </ac:spMkLst>
        </pc:spChg>
        <pc:spChg chg="mod">
          <ac:chgData name="Collin Hampe" userId="S::collin.hampe_bsw-mail.de#ext#@fhzwickau.onmicrosoft.com::8f5a0c86-1e02-4bde-83da-e7c0ed160198" providerId="AD" clId="Web-{5DBF4EA2-157E-225A-372C-E847C97077D0}" dt="2026-01-19T10:04:54.907" v="607" actId="20577"/>
          <ac:spMkLst>
            <pc:docMk/>
            <pc:sldMk cId="2783341840" sldId="297"/>
            <ac:spMk id="3" creationId="{1F5B28D0-192B-407D-5E5F-DA81BA60A160}"/>
          </ac:spMkLst>
        </pc:spChg>
        <pc:spChg chg="del mod">
          <ac:chgData name="Collin Hampe" userId="S::collin.hampe_bsw-mail.de#ext#@fhzwickau.onmicrosoft.com::8f5a0c86-1e02-4bde-83da-e7c0ed160198" providerId="AD" clId="Web-{5DBF4EA2-157E-225A-372C-E847C97077D0}" dt="2026-01-19T10:09:24.502" v="690"/>
          <ac:spMkLst>
            <pc:docMk/>
            <pc:sldMk cId="2783341840" sldId="297"/>
            <ac:spMk id="4" creationId="{65D39A09-C4D6-CFF7-AC25-C88D94D5B4FA}"/>
          </ac:spMkLst>
        </pc:spChg>
        <pc:picChg chg="add mod ord">
          <ac:chgData name="Collin Hampe" userId="S::collin.hampe_bsw-mail.de#ext#@fhzwickau.onmicrosoft.com::8f5a0c86-1e02-4bde-83da-e7c0ed160198" providerId="AD" clId="Web-{5DBF4EA2-157E-225A-372C-E847C97077D0}" dt="2026-01-19T10:09:27.940" v="691" actId="1076"/>
          <ac:picMkLst>
            <pc:docMk/>
            <pc:sldMk cId="2783341840" sldId="297"/>
            <ac:picMk id="5" creationId="{95ACFC50-AB84-0E94-16B0-3048422A75B8}"/>
          </ac:picMkLst>
        </pc:picChg>
      </pc:sldChg>
      <pc:sldChg chg="addSp delSp modSp new modTransition">
        <pc:chgData name="Collin Hampe" userId="S::collin.hampe_bsw-mail.de#ext#@fhzwickau.onmicrosoft.com::8f5a0c86-1e02-4bde-83da-e7c0ed160198" providerId="AD" clId="Web-{5DBF4EA2-157E-225A-372C-E847C97077D0}" dt="2026-01-19T10:31:19.383" v="1291"/>
        <pc:sldMkLst>
          <pc:docMk/>
          <pc:sldMk cId="3474890453" sldId="298"/>
        </pc:sldMkLst>
        <pc:spChg chg="del">
          <ac:chgData name="Collin Hampe" userId="S::collin.hampe_bsw-mail.de#ext#@fhzwickau.onmicrosoft.com::8f5a0c86-1e02-4bde-83da-e7c0ed160198" providerId="AD" clId="Web-{5DBF4EA2-157E-225A-372C-E847C97077D0}" dt="2026-01-19T10:07:33.908" v="663"/>
          <ac:spMkLst>
            <pc:docMk/>
            <pc:sldMk cId="3474890453" sldId="298"/>
            <ac:spMk id="2" creationId="{019C456C-1616-AC78-BD77-DF6047CBD2AF}"/>
          </ac:spMkLst>
        </pc:spChg>
        <pc:spChg chg="mod">
          <ac:chgData name="Collin Hampe" userId="S::collin.hampe_bsw-mail.de#ext#@fhzwickau.onmicrosoft.com::8f5a0c86-1e02-4bde-83da-e7c0ed160198" providerId="AD" clId="Web-{5DBF4EA2-157E-225A-372C-E847C97077D0}" dt="2026-01-19T10:08:47.236" v="689" actId="20577"/>
          <ac:spMkLst>
            <pc:docMk/>
            <pc:sldMk cId="3474890453" sldId="298"/>
            <ac:spMk id="3" creationId="{57002161-746A-7A53-0080-BA1D8883062A}"/>
          </ac:spMkLst>
        </pc:spChg>
        <pc:spChg chg="mod">
          <ac:chgData name="Collin Hampe" userId="S::collin.hampe_bsw-mail.de#ext#@fhzwickau.onmicrosoft.com::8f5a0c86-1e02-4bde-83da-e7c0ed160198" providerId="AD" clId="Web-{5DBF4EA2-157E-225A-372C-E847C97077D0}" dt="2026-01-19T10:10:14.096" v="699" actId="20577"/>
          <ac:spMkLst>
            <pc:docMk/>
            <pc:sldMk cId="3474890453" sldId="298"/>
            <ac:spMk id="4" creationId="{50991E1D-FA5C-BAFA-9965-29EC2BF8ED4F}"/>
          </ac:spMkLst>
        </pc:spChg>
        <pc:picChg chg="add mod ord">
          <ac:chgData name="Collin Hampe" userId="S::collin.hampe_bsw-mail.de#ext#@fhzwickau.onmicrosoft.com::8f5a0c86-1e02-4bde-83da-e7c0ed160198" providerId="AD" clId="Web-{5DBF4EA2-157E-225A-372C-E847C97077D0}" dt="2026-01-19T10:07:47.548" v="667" actId="1076"/>
          <ac:picMkLst>
            <pc:docMk/>
            <pc:sldMk cId="3474890453" sldId="298"/>
            <ac:picMk id="5" creationId="{58F4238B-8081-C485-14D3-DCE7903AEA3B}"/>
          </ac:picMkLst>
        </pc:picChg>
      </pc:sldChg>
      <pc:sldChg chg="addSp delSp modSp new mod modTransition modClrScheme chgLayout">
        <pc:chgData name="Collin Hampe" userId="S::collin.hampe_bsw-mail.de#ext#@fhzwickau.onmicrosoft.com::8f5a0c86-1e02-4bde-83da-e7c0ed160198" providerId="AD" clId="Web-{5DBF4EA2-157E-225A-372C-E847C97077D0}" dt="2026-01-19T10:39:41.170" v="1353"/>
        <pc:sldMkLst>
          <pc:docMk/>
          <pc:sldMk cId="171162566" sldId="299"/>
        </pc:sldMkLst>
        <pc:spChg chg="mod ord">
          <ac:chgData name="Collin Hampe" userId="S::collin.hampe_bsw-mail.de#ext#@fhzwickau.onmicrosoft.com::8f5a0c86-1e02-4bde-83da-e7c0ed160198" providerId="AD" clId="Web-{5DBF4EA2-157E-225A-372C-E847C97077D0}" dt="2026-01-19T10:15:56.480" v="763" actId="20577"/>
          <ac:spMkLst>
            <pc:docMk/>
            <pc:sldMk cId="171162566" sldId="299"/>
            <ac:spMk id="2" creationId="{00B7A68F-05D7-1462-AA7A-9B062A665F7E}"/>
          </ac:spMkLst>
        </pc:spChg>
        <pc:spChg chg="mod ord">
          <ac:chgData name="Collin Hampe" userId="S::collin.hampe_bsw-mail.de#ext#@fhzwickau.onmicrosoft.com::8f5a0c86-1e02-4bde-83da-e7c0ed160198" providerId="AD" clId="Web-{5DBF4EA2-157E-225A-372C-E847C97077D0}" dt="2026-01-19T10:12:58.491" v="708"/>
          <ac:spMkLst>
            <pc:docMk/>
            <pc:sldMk cId="171162566" sldId="299"/>
            <ac:spMk id="3" creationId="{BA51FD2C-AC98-90EE-CC81-ADD003C4F59A}"/>
          </ac:spMkLst>
        </pc:spChg>
        <pc:spChg chg="del mod ord">
          <ac:chgData name="Collin Hampe" userId="S::collin.hampe_bsw-mail.de#ext#@fhzwickau.onmicrosoft.com::8f5a0c86-1e02-4bde-83da-e7c0ed160198" providerId="AD" clId="Web-{5DBF4EA2-157E-225A-372C-E847C97077D0}" dt="2026-01-19T10:14:36.322" v="739"/>
          <ac:spMkLst>
            <pc:docMk/>
            <pc:sldMk cId="171162566" sldId="299"/>
            <ac:spMk id="4" creationId="{2D443C44-599F-E84B-0949-A07826B537D4}"/>
          </ac:spMkLst>
        </pc:spChg>
        <pc:spChg chg="add mod ord">
          <ac:chgData name="Collin Hampe" userId="S::collin.hampe_bsw-mail.de#ext#@fhzwickau.onmicrosoft.com::8f5a0c86-1e02-4bde-83da-e7c0ed160198" providerId="AD" clId="Web-{5DBF4EA2-157E-225A-372C-E847C97077D0}" dt="2026-01-19T10:17:28.106" v="781" actId="1076"/>
          <ac:spMkLst>
            <pc:docMk/>
            <pc:sldMk cId="171162566" sldId="299"/>
            <ac:spMk id="5" creationId="{6DAB160F-394D-A792-ABE8-A8A2550EA7DB}"/>
          </ac:spMkLst>
        </pc:spChg>
        <pc:spChg chg="add mod">
          <ac:chgData name="Collin Hampe" userId="S::collin.hampe_bsw-mail.de#ext#@fhzwickau.onmicrosoft.com::8f5a0c86-1e02-4bde-83da-e7c0ed160198" providerId="AD" clId="Web-{5DBF4EA2-157E-225A-372C-E847C97077D0}" dt="2026-01-19T10:18:28.029" v="793" actId="14100"/>
          <ac:spMkLst>
            <pc:docMk/>
            <pc:sldMk cId="171162566" sldId="299"/>
            <ac:spMk id="9" creationId="{E165B59A-6386-0D47-8929-527C9D9C0252}"/>
          </ac:spMkLst>
        </pc:spChg>
        <pc:picChg chg="add mod ord">
          <ac:chgData name="Collin Hampe" userId="S::collin.hampe_bsw-mail.de#ext#@fhzwickau.onmicrosoft.com::8f5a0c86-1e02-4bde-83da-e7c0ed160198" providerId="AD" clId="Web-{5DBF4EA2-157E-225A-372C-E847C97077D0}" dt="2026-01-19T10:22:53.875" v="857" actId="1076"/>
          <ac:picMkLst>
            <pc:docMk/>
            <pc:sldMk cId="171162566" sldId="299"/>
            <ac:picMk id="6" creationId="{DD2F31A5-D09C-D51F-BE36-6F0EC8D9551C}"/>
          </ac:picMkLst>
        </pc:picChg>
        <pc:picChg chg="add mod">
          <ac:chgData name="Collin Hampe" userId="S::collin.hampe_bsw-mail.de#ext#@fhzwickau.onmicrosoft.com::8f5a0c86-1e02-4bde-83da-e7c0ed160198" providerId="AD" clId="Web-{5DBF4EA2-157E-225A-372C-E847C97077D0}" dt="2026-01-19T10:18:39.669" v="798" actId="1076"/>
          <ac:picMkLst>
            <pc:docMk/>
            <pc:sldMk cId="171162566" sldId="299"/>
            <ac:picMk id="7" creationId="{DC997E94-5B27-8BAF-C0BD-EC66355D8CB8}"/>
          </ac:picMkLst>
        </pc:picChg>
        <pc:picChg chg="add mod">
          <ac:chgData name="Collin Hampe" userId="S::collin.hampe_bsw-mail.de#ext#@fhzwickau.onmicrosoft.com::8f5a0c86-1e02-4bde-83da-e7c0ed160198" providerId="AD" clId="Web-{5DBF4EA2-157E-225A-372C-E847C97077D0}" dt="2026-01-19T10:18:38.513" v="797" actId="1076"/>
          <ac:picMkLst>
            <pc:docMk/>
            <pc:sldMk cId="171162566" sldId="299"/>
            <ac:picMk id="10" creationId="{2CD2B0D4-E868-9CEF-3157-902873BE9634}"/>
          </ac:picMkLst>
        </pc:picChg>
      </pc:sldChg>
      <pc:sldChg chg="addSp delSp modSp new modTransition modNotes">
        <pc:chgData name="Collin Hampe" userId="S::collin.hampe_bsw-mail.de#ext#@fhzwickau.onmicrosoft.com::8f5a0c86-1e02-4bde-83da-e7c0ed160198" providerId="AD" clId="Web-{5DBF4EA2-157E-225A-372C-E847C97077D0}" dt="2026-01-19T10:39:41.170" v="1354"/>
        <pc:sldMkLst>
          <pc:docMk/>
          <pc:sldMk cId="2716837595" sldId="300"/>
        </pc:sldMkLst>
        <pc:spChg chg="mod">
          <ac:chgData name="Collin Hampe" userId="S::collin.hampe_bsw-mail.de#ext#@fhzwickau.onmicrosoft.com::8f5a0c86-1e02-4bde-83da-e7c0ed160198" providerId="AD" clId="Web-{5DBF4EA2-157E-225A-372C-E847C97077D0}" dt="2026-01-19T10:21:52.859" v="846" actId="20577"/>
          <ac:spMkLst>
            <pc:docMk/>
            <pc:sldMk cId="2716837595" sldId="300"/>
            <ac:spMk id="2" creationId="{3FEB878C-D382-95D1-0C9F-CABCA0430FBE}"/>
          </ac:spMkLst>
        </pc:spChg>
        <pc:spChg chg="mod">
          <ac:chgData name="Collin Hampe" userId="S::collin.hampe_bsw-mail.de#ext#@fhzwickau.onmicrosoft.com::8f5a0c86-1e02-4bde-83da-e7c0ed160198" providerId="AD" clId="Web-{5DBF4EA2-157E-225A-372C-E847C97077D0}" dt="2026-01-19T10:19:05.935" v="803" actId="20577"/>
          <ac:spMkLst>
            <pc:docMk/>
            <pc:sldMk cId="2716837595" sldId="300"/>
            <ac:spMk id="3" creationId="{318E283F-751E-371E-7BFD-D81A915D5598}"/>
          </ac:spMkLst>
        </pc:spChg>
        <pc:spChg chg="del">
          <ac:chgData name="Collin Hampe" userId="S::collin.hampe_bsw-mail.de#ext#@fhzwickau.onmicrosoft.com::8f5a0c86-1e02-4bde-83da-e7c0ed160198" providerId="AD" clId="Web-{5DBF4EA2-157E-225A-372C-E847C97077D0}" dt="2026-01-19T10:20:31.124" v="829"/>
          <ac:spMkLst>
            <pc:docMk/>
            <pc:sldMk cId="2716837595" sldId="300"/>
            <ac:spMk id="4" creationId="{076857BB-5CDB-1BA8-4B7A-F4761873748F}"/>
          </ac:spMkLst>
        </pc:spChg>
        <pc:spChg chg="del">
          <ac:chgData name="Collin Hampe" userId="S::collin.hampe_bsw-mail.de#ext#@fhzwickau.onmicrosoft.com::8f5a0c86-1e02-4bde-83da-e7c0ed160198" providerId="AD" clId="Web-{5DBF4EA2-157E-225A-372C-E847C97077D0}" dt="2026-01-19T10:20:31.124" v="828"/>
          <ac:spMkLst>
            <pc:docMk/>
            <pc:sldMk cId="2716837595" sldId="300"/>
            <ac:spMk id="5" creationId="{75487305-AE61-718E-FF47-DBAAE0C3490B}"/>
          </ac:spMkLst>
        </pc:spChg>
        <pc:picChg chg="add mod">
          <ac:chgData name="Collin Hampe" userId="S::collin.hampe_bsw-mail.de#ext#@fhzwickau.onmicrosoft.com::8f5a0c86-1e02-4bde-83da-e7c0ed160198" providerId="AD" clId="Web-{5DBF4EA2-157E-225A-372C-E847C97077D0}" dt="2026-01-19T10:20:34.186" v="831" actId="1076"/>
          <ac:picMkLst>
            <pc:docMk/>
            <pc:sldMk cId="2716837595" sldId="300"/>
            <ac:picMk id="6" creationId="{2D0EBC1D-AA7F-75B6-23B7-F0283D5E2894}"/>
          </ac:picMkLst>
        </pc:picChg>
      </pc:sldChg>
      <pc:sldChg chg="new del">
        <pc:chgData name="Collin Hampe" userId="S::collin.hampe_bsw-mail.de#ext#@fhzwickau.onmicrosoft.com::8f5a0c86-1e02-4bde-83da-e7c0ed160198" providerId="AD" clId="Web-{5DBF4EA2-157E-225A-372C-E847C97077D0}" dt="2026-01-19T10:23:45.359" v="859"/>
        <pc:sldMkLst>
          <pc:docMk/>
          <pc:sldMk cId="219010236" sldId="301"/>
        </pc:sldMkLst>
      </pc:sldChg>
      <pc:sldChg chg="delSp add replId modTransition modNotes">
        <pc:chgData name="Collin Hampe" userId="S::collin.hampe_bsw-mail.de#ext#@fhzwickau.onmicrosoft.com::8f5a0c86-1e02-4bde-83da-e7c0ed160198" providerId="AD" clId="Web-{5DBF4EA2-157E-225A-372C-E847C97077D0}" dt="2026-01-19T10:31:52.118" v="1304"/>
        <pc:sldMkLst>
          <pc:docMk/>
          <pc:sldMk cId="2484056542" sldId="301"/>
        </pc:sldMkLst>
        <pc:spChg chg="del">
          <ac:chgData name="Collin Hampe" userId="S::collin.hampe_bsw-mail.de#ext#@fhzwickau.onmicrosoft.com::8f5a0c86-1e02-4bde-83da-e7c0ed160198" providerId="AD" clId="Web-{5DBF4EA2-157E-225A-372C-E847C97077D0}" dt="2026-01-19T10:24:05.625" v="865"/>
          <ac:spMkLst>
            <pc:docMk/>
            <pc:sldMk cId="2484056542" sldId="301"/>
            <ac:spMk id="16" creationId="{01ABBA7E-69C5-DBE3-0722-7A7A2B83A932}"/>
          </ac:spMkLst>
        </pc:spChg>
        <pc:spChg chg="del">
          <ac:chgData name="Collin Hampe" userId="S::collin.hampe_bsw-mail.de#ext#@fhzwickau.onmicrosoft.com::8f5a0c86-1e02-4bde-83da-e7c0ed160198" providerId="AD" clId="Web-{5DBF4EA2-157E-225A-372C-E847C97077D0}" dt="2026-01-19T10:24:05.625" v="864"/>
          <ac:spMkLst>
            <pc:docMk/>
            <pc:sldMk cId="2484056542" sldId="301"/>
            <ac:spMk id="20" creationId="{F8CDA13D-08E8-0ED3-83EC-6C20580EEEF1}"/>
          </ac:spMkLst>
        </pc:spChg>
        <pc:spChg chg="del">
          <ac:chgData name="Collin Hampe" userId="S::collin.hampe_bsw-mail.de#ext#@fhzwickau.onmicrosoft.com::8f5a0c86-1e02-4bde-83da-e7c0ed160198" providerId="AD" clId="Web-{5DBF4EA2-157E-225A-372C-E847C97077D0}" dt="2026-01-19T10:24:05.625" v="863"/>
          <ac:spMkLst>
            <pc:docMk/>
            <pc:sldMk cId="2484056542" sldId="301"/>
            <ac:spMk id="24" creationId="{AF320B33-0684-BDF4-9972-F72D741715E7}"/>
          </ac:spMkLst>
        </pc:spChg>
        <pc:spChg chg="del">
          <ac:chgData name="Collin Hampe" userId="S::collin.hampe_bsw-mail.de#ext#@fhzwickau.onmicrosoft.com::8f5a0c86-1e02-4bde-83da-e7c0ed160198" providerId="AD" clId="Web-{5DBF4EA2-157E-225A-372C-E847C97077D0}" dt="2026-01-19T10:24:05.625" v="861"/>
          <ac:spMkLst>
            <pc:docMk/>
            <pc:sldMk cId="2484056542" sldId="301"/>
            <ac:spMk id="28" creationId="{4AF65EDA-BB25-1857-3F3C-3276E96C2790}"/>
          </ac:spMkLst>
        </pc:spChg>
        <pc:grpChg chg="del">
          <ac:chgData name="Collin Hampe" userId="S::collin.hampe_bsw-mail.de#ext#@fhzwickau.onmicrosoft.com::8f5a0c86-1e02-4bde-83da-e7c0ed160198" providerId="AD" clId="Web-{5DBF4EA2-157E-225A-372C-E847C97077D0}" dt="2026-01-19T10:24:05.625" v="862"/>
          <ac:grpSpMkLst>
            <pc:docMk/>
            <pc:sldMk cId="2484056542" sldId="301"/>
            <ac:grpSpMk id="30" creationId="{FA7F6249-81D5-BA98-837E-3C6B03A2494C}"/>
          </ac:grpSpMkLst>
        </pc:grpChg>
        <pc:picChg chg="del">
          <ac:chgData name="Collin Hampe" userId="S::collin.hampe_bsw-mail.de#ext#@fhzwickau.onmicrosoft.com::8f5a0c86-1e02-4bde-83da-e7c0ed160198" providerId="AD" clId="Web-{5DBF4EA2-157E-225A-372C-E847C97077D0}" dt="2026-01-19T10:24:05.625" v="866"/>
          <ac:picMkLst>
            <pc:docMk/>
            <pc:sldMk cId="2484056542" sldId="301"/>
            <ac:picMk id="14" creationId="{2558967F-52BA-ACA9-EBBA-B4B72975C764}"/>
          </ac:picMkLst>
        </pc:picChg>
      </pc:sldChg>
      <pc:sldChg chg="delSp add ord replId modTransition modNotes">
        <pc:chgData name="Collin Hampe" userId="S::collin.hampe_bsw-mail.de#ext#@fhzwickau.onmicrosoft.com::8f5a0c86-1e02-4bde-83da-e7c0ed160198" providerId="AD" clId="Web-{5DBF4EA2-157E-225A-372C-E847C97077D0}" dt="2026-01-19T10:31:52.102" v="1303"/>
        <pc:sldMkLst>
          <pc:docMk/>
          <pc:sldMk cId="2727093550" sldId="302"/>
        </pc:sldMkLst>
        <pc:spChg chg="del">
          <ac:chgData name="Collin Hampe" userId="S::collin.hampe_bsw-mail.de#ext#@fhzwickau.onmicrosoft.com::8f5a0c86-1e02-4bde-83da-e7c0ed160198" providerId="AD" clId="Web-{5DBF4EA2-157E-225A-372C-E847C97077D0}" dt="2026-01-19T10:24:16.672" v="872"/>
          <ac:spMkLst>
            <pc:docMk/>
            <pc:sldMk cId="2727093550" sldId="302"/>
            <ac:spMk id="20" creationId="{60AACA19-4DFF-1AAB-E8C4-7CCB9E2067FE}"/>
          </ac:spMkLst>
        </pc:spChg>
        <pc:spChg chg="del">
          <ac:chgData name="Collin Hampe" userId="S::collin.hampe_bsw-mail.de#ext#@fhzwickau.onmicrosoft.com::8f5a0c86-1e02-4bde-83da-e7c0ed160198" providerId="AD" clId="Web-{5DBF4EA2-157E-225A-372C-E847C97077D0}" dt="2026-01-19T10:24:16.672" v="871"/>
          <ac:spMkLst>
            <pc:docMk/>
            <pc:sldMk cId="2727093550" sldId="302"/>
            <ac:spMk id="24" creationId="{11E2CF7C-5D5C-F3D8-3A62-CACD3CABAF7E}"/>
          </ac:spMkLst>
        </pc:spChg>
        <pc:spChg chg="del">
          <ac:chgData name="Collin Hampe" userId="S::collin.hampe_bsw-mail.de#ext#@fhzwickau.onmicrosoft.com::8f5a0c86-1e02-4bde-83da-e7c0ed160198" providerId="AD" clId="Web-{5DBF4EA2-157E-225A-372C-E847C97077D0}" dt="2026-01-19T10:24:16.672" v="869"/>
          <ac:spMkLst>
            <pc:docMk/>
            <pc:sldMk cId="2727093550" sldId="302"/>
            <ac:spMk id="28" creationId="{2FCA5741-93AB-2C3C-0CE1-61B1CB1DE8CA}"/>
          </ac:spMkLst>
        </pc:spChg>
        <pc:grpChg chg="del">
          <ac:chgData name="Collin Hampe" userId="S::collin.hampe_bsw-mail.de#ext#@fhzwickau.onmicrosoft.com::8f5a0c86-1e02-4bde-83da-e7c0ed160198" providerId="AD" clId="Web-{5DBF4EA2-157E-225A-372C-E847C97077D0}" dt="2026-01-19T10:24:16.672" v="870"/>
          <ac:grpSpMkLst>
            <pc:docMk/>
            <pc:sldMk cId="2727093550" sldId="302"/>
            <ac:grpSpMk id="30" creationId="{D377CA63-101B-9ED7-9BBE-F14A0BF137A9}"/>
          </ac:grpSpMkLst>
        </pc:grpChg>
      </pc:sldChg>
      <pc:sldChg chg="delSp add ord replId modTransition modNotes">
        <pc:chgData name="Collin Hampe" userId="S::collin.hampe_bsw-mail.de#ext#@fhzwickau.onmicrosoft.com::8f5a0c86-1e02-4bde-83da-e7c0ed160198" providerId="AD" clId="Web-{5DBF4EA2-157E-225A-372C-E847C97077D0}" dt="2026-01-19T10:31:52.102" v="1302"/>
        <pc:sldMkLst>
          <pc:docMk/>
          <pc:sldMk cId="122512074" sldId="303"/>
        </pc:sldMkLst>
        <pc:spChg chg="del">
          <ac:chgData name="Collin Hampe" userId="S::collin.hampe_bsw-mail.de#ext#@fhzwickau.onmicrosoft.com::8f5a0c86-1e02-4bde-83da-e7c0ed160198" providerId="AD" clId="Web-{5DBF4EA2-157E-225A-372C-E847C97077D0}" dt="2026-01-19T10:24:34.672" v="879"/>
          <ac:spMkLst>
            <pc:docMk/>
            <pc:sldMk cId="122512074" sldId="303"/>
            <ac:spMk id="24" creationId="{5D0607B0-04A8-A6A9-D35D-D6BC4218402A}"/>
          </ac:spMkLst>
        </pc:spChg>
        <pc:spChg chg="del">
          <ac:chgData name="Collin Hampe" userId="S::collin.hampe_bsw-mail.de#ext#@fhzwickau.onmicrosoft.com::8f5a0c86-1e02-4bde-83da-e7c0ed160198" providerId="AD" clId="Web-{5DBF4EA2-157E-225A-372C-E847C97077D0}" dt="2026-01-19T10:24:34.672" v="876"/>
          <ac:spMkLst>
            <pc:docMk/>
            <pc:sldMk cId="122512074" sldId="303"/>
            <ac:spMk id="28" creationId="{5246C075-F95D-E886-6946-176DF17E0F7D}"/>
          </ac:spMkLst>
        </pc:spChg>
        <pc:grpChg chg="del">
          <ac:chgData name="Collin Hampe" userId="S::collin.hampe_bsw-mail.de#ext#@fhzwickau.onmicrosoft.com::8f5a0c86-1e02-4bde-83da-e7c0ed160198" providerId="AD" clId="Web-{5DBF4EA2-157E-225A-372C-E847C97077D0}" dt="2026-01-19T10:24:29.500" v="875"/>
          <ac:grpSpMkLst>
            <pc:docMk/>
            <pc:sldMk cId="122512074" sldId="303"/>
            <ac:grpSpMk id="30" creationId="{4056F2BA-963D-B499-DCB0-2192E951700C}"/>
          </ac:grpSpMkLst>
        </pc:grpChg>
        <pc:picChg chg="topLvl">
          <ac:chgData name="Collin Hampe" userId="S::collin.hampe_bsw-mail.de#ext#@fhzwickau.onmicrosoft.com::8f5a0c86-1e02-4bde-83da-e7c0ed160198" providerId="AD" clId="Web-{5DBF4EA2-157E-225A-372C-E847C97077D0}" dt="2026-01-19T10:24:29.500" v="875"/>
          <ac:picMkLst>
            <pc:docMk/>
            <pc:sldMk cId="122512074" sldId="303"/>
            <ac:picMk id="18" creationId="{C6578D29-3E06-DD0A-C583-8EF3A42E2FA8}"/>
          </ac:picMkLst>
        </pc:picChg>
        <pc:picChg chg="del topLvl">
          <ac:chgData name="Collin Hampe" userId="S::collin.hampe_bsw-mail.de#ext#@fhzwickau.onmicrosoft.com::8f5a0c86-1e02-4bde-83da-e7c0ed160198" providerId="AD" clId="Web-{5DBF4EA2-157E-225A-372C-E847C97077D0}" dt="2026-01-19T10:24:34.672" v="878"/>
          <ac:picMkLst>
            <pc:docMk/>
            <pc:sldMk cId="122512074" sldId="303"/>
            <ac:picMk id="22" creationId="{2A449E89-B562-96FF-7E32-D5BB6A8E5CF1}"/>
          </ac:picMkLst>
        </pc:picChg>
        <pc:picChg chg="del topLvl">
          <ac:chgData name="Collin Hampe" userId="S::collin.hampe_bsw-mail.de#ext#@fhzwickau.onmicrosoft.com::8f5a0c86-1e02-4bde-83da-e7c0ed160198" providerId="AD" clId="Web-{5DBF4EA2-157E-225A-372C-E847C97077D0}" dt="2026-01-19T10:24:34.672" v="877"/>
          <ac:picMkLst>
            <pc:docMk/>
            <pc:sldMk cId="122512074" sldId="303"/>
            <ac:picMk id="26" creationId="{220AB60E-67B0-D5CE-1EDF-B55B8AB228F4}"/>
          </ac:picMkLst>
        </pc:picChg>
      </pc:sldChg>
      <pc:sldChg chg="delSp add ord replId modTransition modNotes">
        <pc:chgData name="Collin Hampe" userId="S::collin.hampe_bsw-mail.de#ext#@fhzwickau.onmicrosoft.com::8f5a0c86-1e02-4bde-83da-e7c0ed160198" providerId="AD" clId="Web-{5DBF4EA2-157E-225A-372C-E847C97077D0}" dt="2026-01-19T10:31:52.102" v="1301"/>
        <pc:sldMkLst>
          <pc:docMk/>
          <pc:sldMk cId="1428656920" sldId="304"/>
        </pc:sldMkLst>
        <pc:spChg chg="del">
          <ac:chgData name="Collin Hampe" userId="S::collin.hampe_bsw-mail.de#ext#@fhzwickau.onmicrosoft.com::8f5a0c86-1e02-4bde-83da-e7c0ed160198" providerId="AD" clId="Web-{5DBF4EA2-157E-225A-372C-E847C97077D0}" dt="2026-01-19T10:24:50.500" v="883"/>
          <ac:spMkLst>
            <pc:docMk/>
            <pc:sldMk cId="1428656920" sldId="304"/>
            <ac:spMk id="28" creationId="{3FC57234-46A3-5CC0-01AD-6EF1D8A5B13A}"/>
          </ac:spMkLst>
        </pc:spChg>
        <pc:grpChg chg="del">
          <ac:chgData name="Collin Hampe" userId="S::collin.hampe_bsw-mail.de#ext#@fhzwickau.onmicrosoft.com::8f5a0c86-1e02-4bde-83da-e7c0ed160198" providerId="AD" clId="Web-{5DBF4EA2-157E-225A-372C-E847C97077D0}" dt="2026-01-19T10:24:46.985" v="882"/>
          <ac:grpSpMkLst>
            <pc:docMk/>
            <pc:sldMk cId="1428656920" sldId="304"/>
            <ac:grpSpMk id="30" creationId="{B2E6CDC3-8D97-5FCE-CCC7-03F6DCB214D7}"/>
          </ac:grpSpMkLst>
        </pc:grpChg>
        <pc:picChg chg="topLvl">
          <ac:chgData name="Collin Hampe" userId="S::collin.hampe_bsw-mail.de#ext#@fhzwickau.onmicrosoft.com::8f5a0c86-1e02-4bde-83da-e7c0ed160198" providerId="AD" clId="Web-{5DBF4EA2-157E-225A-372C-E847C97077D0}" dt="2026-01-19T10:24:46.985" v="882"/>
          <ac:picMkLst>
            <pc:docMk/>
            <pc:sldMk cId="1428656920" sldId="304"/>
            <ac:picMk id="18" creationId="{62C5B38D-DCA0-116C-8DE6-55E7A18C26EB}"/>
          </ac:picMkLst>
        </pc:picChg>
        <pc:picChg chg="topLvl">
          <ac:chgData name="Collin Hampe" userId="S::collin.hampe_bsw-mail.de#ext#@fhzwickau.onmicrosoft.com::8f5a0c86-1e02-4bde-83da-e7c0ed160198" providerId="AD" clId="Web-{5DBF4EA2-157E-225A-372C-E847C97077D0}" dt="2026-01-19T10:24:46.985" v="882"/>
          <ac:picMkLst>
            <pc:docMk/>
            <pc:sldMk cId="1428656920" sldId="304"/>
            <ac:picMk id="22" creationId="{2AFB3E8D-F1B4-F081-01B8-F431F3DE8901}"/>
          </ac:picMkLst>
        </pc:picChg>
        <pc:picChg chg="del topLvl">
          <ac:chgData name="Collin Hampe" userId="S::collin.hampe_bsw-mail.de#ext#@fhzwickau.onmicrosoft.com::8f5a0c86-1e02-4bde-83da-e7c0ed160198" providerId="AD" clId="Web-{5DBF4EA2-157E-225A-372C-E847C97077D0}" dt="2026-01-19T10:24:50.500" v="884"/>
          <ac:picMkLst>
            <pc:docMk/>
            <pc:sldMk cId="1428656920" sldId="304"/>
            <ac:picMk id="26" creationId="{9F1DAB3C-881A-C13D-7C15-9D5A6DBB183F}"/>
          </ac:picMkLst>
        </pc:picChg>
      </pc:sldChg>
      <pc:sldChg chg="add ord replId modTransition modNotes">
        <pc:chgData name="Collin Hampe" userId="S::collin.hampe_bsw-mail.de#ext#@fhzwickau.onmicrosoft.com::8f5a0c86-1e02-4bde-83da-e7c0ed160198" providerId="AD" clId="Web-{5DBF4EA2-157E-225A-372C-E847C97077D0}" dt="2026-01-19T10:31:52.102" v="1300"/>
        <pc:sldMkLst>
          <pc:docMk/>
          <pc:sldMk cId="2296899202" sldId="305"/>
        </pc:sldMkLst>
      </pc:sldChg>
      <pc:sldChg chg="addSp delSp modSp new modTransition modNotes">
        <pc:chgData name="Collin Hampe" userId="S::collin.hampe_bsw-mail.de#ext#@fhzwickau.onmicrosoft.com::8f5a0c86-1e02-4bde-83da-e7c0ed160198" providerId="AD" clId="Web-{5DBF4EA2-157E-225A-372C-E847C97077D0}" dt="2026-01-19T10:30:54.054" v="1289"/>
        <pc:sldMkLst>
          <pc:docMk/>
          <pc:sldMk cId="110725435" sldId="306"/>
        </pc:sldMkLst>
        <pc:spChg chg="del">
          <ac:chgData name="Collin Hampe" userId="S::collin.hampe_bsw-mail.de#ext#@fhzwickau.onmicrosoft.com::8f5a0c86-1e02-4bde-83da-e7c0ed160198" providerId="AD" clId="Web-{5DBF4EA2-157E-225A-372C-E847C97077D0}" dt="2026-01-19T10:29:26.520" v="1063"/>
          <ac:spMkLst>
            <pc:docMk/>
            <pc:sldMk cId="110725435" sldId="306"/>
            <ac:spMk id="2" creationId="{5FFD22C3-4DFF-ABFD-2C68-4EEFE6F4B5CD}"/>
          </ac:spMkLst>
        </pc:spChg>
        <pc:spChg chg="mod">
          <ac:chgData name="Collin Hampe" userId="S::collin.hampe_bsw-mail.de#ext#@fhzwickau.onmicrosoft.com::8f5a0c86-1e02-4bde-83da-e7c0ed160198" providerId="AD" clId="Web-{5DBF4EA2-157E-225A-372C-E847C97077D0}" dt="2026-01-19T10:29:19.723" v="1061" actId="20577"/>
          <ac:spMkLst>
            <pc:docMk/>
            <pc:sldMk cId="110725435" sldId="306"/>
            <ac:spMk id="3" creationId="{385D2768-8F92-5811-737E-E49B2655910B}"/>
          </ac:spMkLst>
        </pc:spChg>
        <pc:spChg chg="del">
          <ac:chgData name="Collin Hampe" userId="S::collin.hampe_bsw-mail.de#ext#@fhzwickau.onmicrosoft.com::8f5a0c86-1e02-4bde-83da-e7c0ed160198" providerId="AD" clId="Web-{5DBF4EA2-157E-225A-372C-E847C97077D0}" dt="2026-01-19T10:29:23.567" v="1062"/>
          <ac:spMkLst>
            <pc:docMk/>
            <pc:sldMk cId="110725435" sldId="306"/>
            <ac:spMk id="4" creationId="{1BBC01C4-CF45-CD33-82A1-D7AA1060B4A2}"/>
          </ac:spMkLst>
        </pc:spChg>
        <pc:picChg chg="add mod">
          <ac:chgData name="Collin Hampe" userId="S::collin.hampe_bsw-mail.de#ext#@fhzwickau.onmicrosoft.com::8f5a0c86-1e02-4bde-83da-e7c0ed160198" providerId="AD" clId="Web-{5DBF4EA2-157E-225A-372C-E847C97077D0}" dt="2026-01-19T10:29:32.099" v="1066" actId="1076"/>
          <ac:picMkLst>
            <pc:docMk/>
            <pc:sldMk cId="110725435" sldId="306"/>
            <ac:picMk id="5" creationId="{22173BC4-D408-CE61-3AFA-C390D9F7F21B}"/>
          </ac:picMkLst>
        </pc:picChg>
      </pc:sldChg>
      <pc:sldChg chg="addSp delSp modSp new modTransition">
        <pc:chgData name="Collin Hampe" userId="S::collin.hampe_bsw-mail.de#ext#@fhzwickau.onmicrosoft.com::8f5a0c86-1e02-4bde-83da-e7c0ed160198" providerId="AD" clId="Web-{5DBF4EA2-157E-225A-372C-E847C97077D0}" dt="2026-01-19T10:39:41.170" v="1355"/>
        <pc:sldMkLst>
          <pc:docMk/>
          <pc:sldMk cId="2209498017" sldId="307"/>
        </pc:sldMkLst>
        <pc:spChg chg="del">
          <ac:chgData name="Collin Hampe" userId="S::collin.hampe_bsw-mail.de#ext#@fhzwickau.onmicrosoft.com::8f5a0c86-1e02-4bde-83da-e7c0ed160198" providerId="AD" clId="Web-{5DBF4EA2-157E-225A-372C-E847C97077D0}" dt="2026-01-19T10:35:10.168" v="1308"/>
          <ac:spMkLst>
            <pc:docMk/>
            <pc:sldMk cId="2209498017" sldId="307"/>
            <ac:spMk id="2" creationId="{5FB996B2-7396-3738-53A3-93926A2C3B6C}"/>
          </ac:spMkLst>
        </pc:spChg>
        <pc:spChg chg="mod">
          <ac:chgData name="Collin Hampe" userId="S::collin.hampe_bsw-mail.de#ext#@fhzwickau.onmicrosoft.com::8f5a0c86-1e02-4bde-83da-e7c0ed160198" providerId="AD" clId="Web-{5DBF4EA2-157E-225A-372C-E847C97077D0}" dt="2026-01-19T10:35:57.215" v="1328" actId="20577"/>
          <ac:spMkLst>
            <pc:docMk/>
            <pc:sldMk cId="2209498017" sldId="307"/>
            <ac:spMk id="3" creationId="{BF92C11A-15B4-7B6D-CA69-1DC67D73E285}"/>
          </ac:spMkLst>
        </pc:spChg>
        <pc:spChg chg="del">
          <ac:chgData name="Collin Hampe" userId="S::collin.hampe_bsw-mail.de#ext#@fhzwickau.onmicrosoft.com::8f5a0c86-1e02-4bde-83da-e7c0ed160198" providerId="AD" clId="Web-{5DBF4EA2-157E-225A-372C-E847C97077D0}" dt="2026-01-19T10:35:13.246" v="1309"/>
          <ac:spMkLst>
            <pc:docMk/>
            <pc:sldMk cId="2209498017" sldId="307"/>
            <ac:spMk id="4" creationId="{1ADE2898-8F1D-ED5D-07DA-9B594C7D480F}"/>
          </ac:spMkLst>
        </pc:spChg>
        <pc:spChg chg="del">
          <ac:chgData name="Collin Hampe" userId="S::collin.hampe_bsw-mail.de#ext#@fhzwickau.onmicrosoft.com::8f5a0c86-1e02-4bde-83da-e7c0ed160198" providerId="AD" clId="Web-{5DBF4EA2-157E-225A-372C-E847C97077D0}" dt="2026-01-19T10:35:08.840" v="1307"/>
          <ac:spMkLst>
            <pc:docMk/>
            <pc:sldMk cId="2209498017" sldId="307"/>
            <ac:spMk id="5" creationId="{358285DC-B912-A373-838C-93DD484F607B}"/>
          </ac:spMkLst>
        </pc:spChg>
        <pc:picChg chg="add mod">
          <ac:chgData name="Collin Hampe" userId="S::collin.hampe_bsw-mail.de#ext#@fhzwickau.onmicrosoft.com::8f5a0c86-1e02-4bde-83da-e7c0ed160198" providerId="AD" clId="Web-{5DBF4EA2-157E-225A-372C-E847C97077D0}" dt="2026-01-19T10:37:33.810" v="1336" actId="14100"/>
          <ac:picMkLst>
            <pc:docMk/>
            <pc:sldMk cId="2209498017" sldId="307"/>
            <ac:picMk id="6" creationId="{98AAE0ED-BBD5-5759-20B9-DFF2B16514F2}"/>
          </ac:picMkLst>
        </pc:picChg>
        <pc:picChg chg="add mod">
          <ac:chgData name="Collin Hampe" userId="S::collin.hampe_bsw-mail.de#ext#@fhzwickau.onmicrosoft.com::8f5a0c86-1e02-4bde-83da-e7c0ed160198" providerId="AD" clId="Web-{5DBF4EA2-157E-225A-372C-E847C97077D0}" dt="2026-01-19T10:37:41.826" v="1339" actId="1076"/>
          <ac:picMkLst>
            <pc:docMk/>
            <pc:sldMk cId="2209498017" sldId="307"/>
            <ac:picMk id="7" creationId="{C512C467-7903-C4D3-4449-20E42458FCAF}"/>
          </ac:picMkLst>
        </pc:picChg>
        <pc:picChg chg="add mod">
          <ac:chgData name="Collin Hampe" userId="S::collin.hampe_bsw-mail.de#ext#@fhzwickau.onmicrosoft.com::8f5a0c86-1e02-4bde-83da-e7c0ed160198" providerId="AD" clId="Web-{5DBF4EA2-157E-225A-372C-E847C97077D0}" dt="2026-01-19T10:37:38.247" v="1337" actId="1076"/>
          <ac:picMkLst>
            <pc:docMk/>
            <pc:sldMk cId="2209498017" sldId="307"/>
            <ac:picMk id="8" creationId="{AF3728C0-7226-AECE-A899-9DF629310F06}"/>
          </ac:picMkLst>
        </pc:picChg>
        <pc:picChg chg="add del mod">
          <ac:chgData name="Collin Hampe" userId="S::collin.hampe_bsw-mail.de#ext#@fhzwickau.onmicrosoft.com::8f5a0c86-1e02-4bde-83da-e7c0ed160198" providerId="AD" clId="Web-{5DBF4EA2-157E-225A-372C-E847C97077D0}" dt="2026-01-19T10:38:09.966" v="1340"/>
          <ac:picMkLst>
            <pc:docMk/>
            <pc:sldMk cId="2209498017" sldId="307"/>
            <ac:picMk id="9" creationId="{FBB8E7C2-911A-3242-DD64-9F8468A14933}"/>
          </ac:picMkLst>
        </pc:picChg>
        <pc:picChg chg="add mod">
          <ac:chgData name="Collin Hampe" userId="S::collin.hampe_bsw-mail.de#ext#@fhzwickau.onmicrosoft.com::8f5a0c86-1e02-4bde-83da-e7c0ed160198" providerId="AD" clId="Web-{5DBF4EA2-157E-225A-372C-E847C97077D0}" dt="2026-01-19T10:36:23.465" v="1335" actId="1076"/>
          <ac:picMkLst>
            <pc:docMk/>
            <pc:sldMk cId="2209498017" sldId="307"/>
            <ac:picMk id="10" creationId="{EAAD4C53-7ED1-8DC3-0F3B-A822027DBDAE}"/>
          </ac:picMkLst>
        </pc:picChg>
        <pc:picChg chg="add mod">
          <ac:chgData name="Collin Hampe" userId="S::collin.hampe_bsw-mail.de#ext#@fhzwickau.onmicrosoft.com::8f5a0c86-1e02-4bde-83da-e7c0ed160198" providerId="AD" clId="Web-{5DBF4EA2-157E-225A-372C-E847C97077D0}" dt="2026-01-19T10:38:13.060" v="1342" actId="1076"/>
          <ac:picMkLst>
            <pc:docMk/>
            <pc:sldMk cId="2209498017" sldId="307"/>
            <ac:picMk id="11" creationId="{FED7DC2A-AA78-17FB-AF91-C044B00817FF}"/>
          </ac:picMkLst>
        </pc:picChg>
      </pc:sldChg>
    </pc:docChg>
  </pc:docChgLst>
  <pc:docChgLst>
    <pc:chgData name="Collin Hampe" userId="S::collin.hampe_bsw-mail.de#ext#@fhzwickau.onmicrosoft.com::8f5a0c86-1e02-4bde-83da-e7c0ed160198" providerId="AD" clId="Web-{8166959C-DC6E-DBF3-0A64-274164A2A194}"/>
    <pc:docChg chg="modSld">
      <pc:chgData name="Collin Hampe" userId="S::collin.hampe_bsw-mail.de#ext#@fhzwickau.onmicrosoft.com::8f5a0c86-1e02-4bde-83da-e7c0ed160198" providerId="AD" clId="Web-{8166959C-DC6E-DBF3-0A64-274164A2A194}" dt="2026-01-19T12:21:18.565" v="75" actId="20577"/>
      <pc:docMkLst>
        <pc:docMk/>
      </pc:docMkLst>
      <pc:sldChg chg="modNotes">
        <pc:chgData name="Collin Hampe" userId="S::collin.hampe_bsw-mail.de#ext#@fhzwickau.onmicrosoft.com::8f5a0c86-1e02-4bde-83da-e7c0ed160198" providerId="AD" clId="Web-{8166959C-DC6E-DBF3-0A64-274164A2A194}" dt="2026-01-19T12:19:19.580" v="72"/>
        <pc:sldMkLst>
          <pc:docMk/>
          <pc:sldMk cId="1232974099" sldId="265"/>
        </pc:sldMkLst>
      </pc:sldChg>
      <pc:sldChg chg="modSp modNotes">
        <pc:chgData name="Collin Hampe" userId="S::collin.hampe_bsw-mail.de#ext#@fhzwickau.onmicrosoft.com::8f5a0c86-1e02-4bde-83da-e7c0ed160198" providerId="AD" clId="Web-{8166959C-DC6E-DBF3-0A64-274164A2A194}" dt="2026-01-19T12:21:18.565" v="75" actId="20577"/>
        <pc:sldMkLst>
          <pc:docMk/>
          <pc:sldMk cId="3032978489" sldId="272"/>
        </pc:sldMkLst>
        <pc:spChg chg="mod">
          <ac:chgData name="Collin Hampe" userId="S::collin.hampe_bsw-mail.de#ext#@fhzwickau.onmicrosoft.com::8f5a0c86-1e02-4bde-83da-e7c0ed160198" providerId="AD" clId="Web-{8166959C-DC6E-DBF3-0A64-274164A2A194}" dt="2026-01-19T12:21:18.565" v="75" actId="20577"/>
          <ac:spMkLst>
            <pc:docMk/>
            <pc:sldMk cId="3032978489" sldId="272"/>
            <ac:spMk id="6" creationId="{75AC0083-DF89-4068-881D-2C3F91F8F673}"/>
          </ac:spMkLst>
        </pc:spChg>
      </pc:sldChg>
      <pc:sldChg chg="modTransition">
        <pc:chgData name="Collin Hampe" userId="S::collin.hampe_bsw-mail.de#ext#@fhzwickau.onmicrosoft.com::8f5a0c86-1e02-4bde-83da-e7c0ed160198" providerId="AD" clId="Web-{8166959C-DC6E-DBF3-0A64-274164A2A194}" dt="2026-01-19T11:37:19.891" v="7"/>
        <pc:sldMkLst>
          <pc:docMk/>
          <pc:sldMk cId="2449819170" sldId="283"/>
        </pc:sldMkLst>
      </pc:sldChg>
      <pc:sldChg chg="modTransition">
        <pc:chgData name="Collin Hampe" userId="S::collin.hampe_bsw-mail.de#ext#@fhzwickau.onmicrosoft.com::8f5a0c86-1e02-4bde-83da-e7c0ed160198" providerId="AD" clId="Web-{8166959C-DC6E-DBF3-0A64-274164A2A194}" dt="2026-01-19T11:37:19.891" v="8"/>
        <pc:sldMkLst>
          <pc:docMk/>
          <pc:sldMk cId="3273184123" sldId="284"/>
        </pc:sldMkLst>
      </pc:sldChg>
      <pc:sldChg chg="modTransition">
        <pc:chgData name="Collin Hampe" userId="S::collin.hampe_bsw-mail.de#ext#@fhzwickau.onmicrosoft.com::8f5a0c86-1e02-4bde-83da-e7c0ed160198" providerId="AD" clId="Web-{8166959C-DC6E-DBF3-0A64-274164A2A194}" dt="2026-01-19T11:37:32.579" v="11"/>
        <pc:sldMkLst>
          <pc:docMk/>
          <pc:sldMk cId="4186989583" sldId="285"/>
        </pc:sldMkLst>
      </pc:sldChg>
      <pc:sldChg chg="modTransition">
        <pc:chgData name="Collin Hampe" userId="S::collin.hampe_bsw-mail.de#ext#@fhzwickau.onmicrosoft.com::8f5a0c86-1e02-4bde-83da-e7c0ed160198" providerId="AD" clId="Web-{8166959C-DC6E-DBF3-0A64-274164A2A194}" dt="2026-01-19T11:37:32.579" v="9"/>
        <pc:sldMkLst>
          <pc:docMk/>
          <pc:sldMk cId="3488266148" sldId="286"/>
        </pc:sldMkLst>
      </pc:sldChg>
      <pc:sldChg chg="modTransition">
        <pc:chgData name="Collin Hampe" userId="S::collin.hampe_bsw-mail.de#ext#@fhzwickau.onmicrosoft.com::8f5a0c86-1e02-4bde-83da-e7c0ed160198" providerId="AD" clId="Web-{8166959C-DC6E-DBF3-0A64-274164A2A194}" dt="2026-01-19T11:37:50.220" v="13"/>
        <pc:sldMkLst>
          <pc:docMk/>
          <pc:sldMk cId="3363540188" sldId="287"/>
        </pc:sldMkLst>
      </pc:sldChg>
      <pc:sldChg chg="modSp">
        <pc:chgData name="Collin Hampe" userId="S::collin.hampe_bsw-mail.de#ext#@fhzwickau.onmicrosoft.com::8f5a0c86-1e02-4bde-83da-e7c0ed160198" providerId="AD" clId="Web-{8166959C-DC6E-DBF3-0A64-274164A2A194}" dt="2026-01-19T11:55:56.863" v="18" actId="20577"/>
        <pc:sldMkLst>
          <pc:docMk/>
          <pc:sldMk cId="3521997601" sldId="290"/>
        </pc:sldMkLst>
        <pc:spChg chg="mod">
          <ac:chgData name="Collin Hampe" userId="S::collin.hampe_bsw-mail.de#ext#@fhzwickau.onmicrosoft.com::8f5a0c86-1e02-4bde-83da-e7c0ed160198" providerId="AD" clId="Web-{8166959C-DC6E-DBF3-0A64-274164A2A194}" dt="2026-01-19T11:55:56.863" v="18" actId="20577"/>
          <ac:spMkLst>
            <pc:docMk/>
            <pc:sldMk cId="3521997601" sldId="290"/>
            <ac:spMk id="3" creationId="{63B0EB94-617E-3949-68D7-B87BC57BB881}"/>
          </ac:spMkLst>
        </pc:spChg>
      </pc:sldChg>
      <pc:sldChg chg="modSp">
        <pc:chgData name="Collin Hampe" userId="S::collin.hampe_bsw-mail.de#ext#@fhzwickau.onmicrosoft.com::8f5a0c86-1e02-4bde-83da-e7c0ed160198" providerId="AD" clId="Web-{8166959C-DC6E-DBF3-0A64-274164A2A194}" dt="2026-01-19T11:41:31.035" v="15" actId="1076"/>
        <pc:sldMkLst>
          <pc:docMk/>
          <pc:sldMk cId="677146543" sldId="294"/>
        </pc:sldMkLst>
        <pc:spChg chg="mod">
          <ac:chgData name="Collin Hampe" userId="S::collin.hampe_bsw-mail.de#ext#@fhzwickau.onmicrosoft.com::8f5a0c86-1e02-4bde-83da-e7c0ed160198" providerId="AD" clId="Web-{8166959C-DC6E-DBF3-0A64-274164A2A194}" dt="2026-01-19T11:41:31.035" v="15" actId="1076"/>
          <ac:spMkLst>
            <pc:docMk/>
            <pc:sldMk cId="677146543" sldId="294"/>
            <ac:spMk id="2" creationId="{C72AEE8C-7230-E122-E71B-23F72D1D6DC0}"/>
          </ac:spMkLst>
        </pc:spChg>
      </pc:sldChg>
      <pc:sldChg chg="modSp">
        <pc:chgData name="Collin Hampe" userId="S::collin.hampe_bsw-mail.de#ext#@fhzwickau.onmicrosoft.com::8f5a0c86-1e02-4bde-83da-e7c0ed160198" providerId="AD" clId="Web-{8166959C-DC6E-DBF3-0A64-274164A2A194}" dt="2026-01-19T11:35:00.140" v="6" actId="1076"/>
        <pc:sldMkLst>
          <pc:docMk/>
          <pc:sldMk cId="1725398378" sldId="296"/>
        </pc:sldMkLst>
        <pc:spChg chg="mod">
          <ac:chgData name="Collin Hampe" userId="S::collin.hampe_bsw-mail.de#ext#@fhzwickau.onmicrosoft.com::8f5a0c86-1e02-4bde-83da-e7c0ed160198" providerId="AD" clId="Web-{8166959C-DC6E-DBF3-0A64-274164A2A194}" dt="2026-01-19T11:34:53.530" v="3" actId="20577"/>
          <ac:spMkLst>
            <pc:docMk/>
            <pc:sldMk cId="1725398378" sldId="296"/>
            <ac:spMk id="2" creationId="{856D96F2-96E1-4006-856B-76693F15C4D5}"/>
          </ac:spMkLst>
        </pc:spChg>
        <pc:spChg chg="mod">
          <ac:chgData name="Collin Hampe" userId="S::collin.hampe_bsw-mail.de#ext#@fhzwickau.onmicrosoft.com::8f5a0c86-1e02-4bde-83da-e7c0ed160198" providerId="AD" clId="Web-{8166959C-DC6E-DBF3-0A64-274164A2A194}" dt="2026-01-19T11:34:56.343" v="5" actId="1076"/>
          <ac:spMkLst>
            <pc:docMk/>
            <pc:sldMk cId="1725398378" sldId="296"/>
            <ac:spMk id="5" creationId="{82021838-5A61-3C9E-1226-0208B3C9DF38}"/>
          </ac:spMkLst>
        </pc:spChg>
        <pc:spChg chg="mod">
          <ac:chgData name="Collin Hampe" userId="S::collin.hampe_bsw-mail.de#ext#@fhzwickau.onmicrosoft.com::8f5a0c86-1e02-4bde-83da-e7c0ed160198" providerId="AD" clId="Web-{8166959C-DC6E-DBF3-0A64-274164A2A194}" dt="2026-01-19T11:35:00.140" v="6" actId="1076"/>
          <ac:spMkLst>
            <pc:docMk/>
            <pc:sldMk cId="1725398378" sldId="296"/>
            <ac:spMk id="8" creationId="{125F2F12-AF27-813A-4EFE-B70C2DA42A74}"/>
          </ac:spMkLst>
        </pc:spChg>
        <pc:picChg chg="mod">
          <ac:chgData name="Collin Hampe" userId="S::collin.hampe_bsw-mail.de#ext#@fhzwickau.onmicrosoft.com::8f5a0c86-1e02-4bde-83da-e7c0ed160198" providerId="AD" clId="Web-{8166959C-DC6E-DBF3-0A64-274164A2A194}" dt="2026-01-19T11:34:56.327" v="4" actId="1076"/>
          <ac:picMkLst>
            <pc:docMk/>
            <pc:sldMk cId="1725398378" sldId="296"/>
            <ac:picMk id="4" creationId="{96F232B2-AA35-756D-DFB4-2CE385E483BC}"/>
          </ac:picMkLst>
        </pc:picChg>
      </pc:sldChg>
    </pc:docChg>
  </pc:docChgLst>
  <pc:docChgLst>
    <pc:chgData name="Tina Wundke" userId="S::tina.wundke_bsw-mail.de#ext#@fhzwickau.onmicrosoft.com::19fd4c19-fd36-4f06-9306-b6b49dc4809c" providerId="AD" clId="Web-{ED3690CE-5FAA-4C26-9C1E-2CCC46942A06}"/>
    <pc:docChg chg="modSld">
      <pc:chgData name="Tina Wundke" userId="S::tina.wundke_bsw-mail.de#ext#@fhzwickau.onmicrosoft.com::19fd4c19-fd36-4f06-9306-b6b49dc4809c" providerId="AD" clId="Web-{ED3690CE-5FAA-4C26-9C1E-2CCC46942A06}" dt="2026-01-16T13:41:08.624" v="41" actId="1076"/>
      <pc:docMkLst>
        <pc:docMk/>
      </pc:docMkLst>
      <pc:sldChg chg="modSp">
        <pc:chgData name="Tina Wundke" userId="S::tina.wundke_bsw-mail.de#ext#@fhzwickau.onmicrosoft.com::19fd4c19-fd36-4f06-9306-b6b49dc4809c" providerId="AD" clId="Web-{ED3690CE-5FAA-4C26-9C1E-2CCC46942A06}" dt="2026-01-16T13:41:08.624" v="41" actId="1076"/>
        <pc:sldMkLst>
          <pc:docMk/>
          <pc:sldMk cId="332739435" sldId="266"/>
        </pc:sldMkLst>
        <pc:spChg chg="mod">
          <ac:chgData name="Tina Wundke" userId="S::tina.wundke_bsw-mail.de#ext#@fhzwickau.onmicrosoft.com::19fd4c19-fd36-4f06-9306-b6b49dc4809c" providerId="AD" clId="Web-{ED3690CE-5FAA-4C26-9C1E-2CCC46942A06}" dt="2026-01-16T13:41:08.624" v="41" actId="1076"/>
          <ac:spMkLst>
            <pc:docMk/>
            <pc:sldMk cId="332739435" sldId="266"/>
            <ac:spMk id="6" creationId="{32365268-2BC5-4121-9F13-498B882B5BAD}"/>
          </ac:spMkLst>
        </pc:spChg>
      </pc:sldChg>
      <pc:sldChg chg="modSp">
        <pc:chgData name="Tina Wundke" userId="S::tina.wundke_bsw-mail.de#ext#@fhzwickau.onmicrosoft.com::19fd4c19-fd36-4f06-9306-b6b49dc4809c" providerId="AD" clId="Web-{ED3690CE-5FAA-4C26-9C1E-2CCC46942A06}" dt="2026-01-16T13:30:45.115" v="0" actId="1076"/>
        <pc:sldMkLst>
          <pc:docMk/>
          <pc:sldMk cId="1992887900" sldId="292"/>
        </pc:sldMkLst>
        <pc:picChg chg="mod">
          <ac:chgData name="Tina Wundke" userId="S::tina.wundke_bsw-mail.de#ext#@fhzwickau.onmicrosoft.com::19fd4c19-fd36-4f06-9306-b6b49dc4809c" providerId="AD" clId="Web-{ED3690CE-5FAA-4C26-9C1E-2CCC46942A06}" dt="2026-01-16T13:30:45.115" v="0" actId="1076"/>
          <ac:picMkLst>
            <pc:docMk/>
            <pc:sldMk cId="1992887900" sldId="292"/>
            <ac:picMk id="55" creationId="{84138EAE-1083-ADD2-B58A-C55162B51E81}"/>
          </ac:picMkLst>
        </pc:picChg>
      </pc:sldChg>
      <pc:sldChg chg="modSp">
        <pc:chgData name="Tina Wundke" userId="S::tina.wundke_bsw-mail.de#ext#@fhzwickau.onmicrosoft.com::19fd4c19-fd36-4f06-9306-b6b49dc4809c" providerId="AD" clId="Web-{ED3690CE-5FAA-4C26-9C1E-2CCC46942A06}" dt="2026-01-16T13:40:36.952" v="40" actId="20577"/>
        <pc:sldMkLst>
          <pc:docMk/>
          <pc:sldMk cId="677146543" sldId="294"/>
        </pc:sldMkLst>
        <pc:spChg chg="mod">
          <ac:chgData name="Tina Wundke" userId="S::tina.wundke_bsw-mail.de#ext#@fhzwickau.onmicrosoft.com::19fd4c19-fd36-4f06-9306-b6b49dc4809c" providerId="AD" clId="Web-{ED3690CE-5FAA-4C26-9C1E-2CCC46942A06}" dt="2026-01-16T13:40:36.952" v="40" actId="20577"/>
          <ac:spMkLst>
            <pc:docMk/>
            <pc:sldMk cId="677146543" sldId="294"/>
            <ac:spMk id="2" creationId="{C72AEE8C-7230-E122-E71B-23F72D1D6DC0}"/>
          </ac:spMkLst>
        </pc:spChg>
      </pc:sldChg>
      <pc:sldChg chg="modSp">
        <pc:chgData name="Tina Wundke" userId="S::tina.wundke_bsw-mail.de#ext#@fhzwickau.onmicrosoft.com::19fd4c19-fd36-4f06-9306-b6b49dc4809c" providerId="AD" clId="Web-{ED3690CE-5FAA-4C26-9C1E-2CCC46942A06}" dt="2026-01-16T13:33:14.415" v="2" actId="1076"/>
        <pc:sldMkLst>
          <pc:docMk/>
          <pc:sldMk cId="2795703389" sldId="295"/>
        </pc:sldMkLst>
        <pc:picChg chg="mod">
          <ac:chgData name="Tina Wundke" userId="S::tina.wundke_bsw-mail.de#ext#@fhzwickau.onmicrosoft.com::19fd4c19-fd36-4f06-9306-b6b49dc4809c" providerId="AD" clId="Web-{ED3690CE-5FAA-4C26-9C1E-2CCC46942A06}" dt="2026-01-16T13:33:14.384" v="1" actId="1076"/>
          <ac:picMkLst>
            <pc:docMk/>
            <pc:sldMk cId="2795703389" sldId="295"/>
            <ac:picMk id="7" creationId="{1BEC33E9-0F1E-0738-03CD-8DFC75A3104C}"/>
          </ac:picMkLst>
        </pc:picChg>
        <pc:picChg chg="mod">
          <ac:chgData name="Tina Wundke" userId="S::tina.wundke_bsw-mail.de#ext#@fhzwickau.onmicrosoft.com::19fd4c19-fd36-4f06-9306-b6b49dc4809c" providerId="AD" clId="Web-{ED3690CE-5FAA-4C26-9C1E-2CCC46942A06}" dt="2026-01-16T13:33:14.415" v="2" actId="1076"/>
          <ac:picMkLst>
            <pc:docMk/>
            <pc:sldMk cId="2795703389" sldId="295"/>
            <ac:picMk id="8" creationId="{382C2F69-7297-14FD-F74A-A1CB9FB49419}"/>
          </ac:picMkLst>
        </pc:picChg>
      </pc:sldChg>
    </pc:docChg>
  </pc:docChgLst>
  <pc:docChgLst>
    <pc:chgData name="Collin Hampe" userId="S::collin.hampe_bsw-mail.de#ext#@fhzwickau.onmicrosoft.com::8f5a0c86-1e02-4bde-83da-e7c0ed160198" providerId="AD" clId="Web-{FE4C314C-AD23-5441-1950-0DEA98F9AAD5}"/>
    <pc:docChg chg="addSld modSld">
      <pc:chgData name="Collin Hampe" userId="S::collin.hampe_bsw-mail.de#ext#@fhzwickau.onmicrosoft.com::8f5a0c86-1e02-4bde-83da-e7c0ed160198" providerId="AD" clId="Web-{FE4C314C-AD23-5441-1950-0DEA98F9AAD5}" dt="2026-01-20T08:32:36.408" v="1663" actId="20577"/>
      <pc:docMkLst>
        <pc:docMk/>
      </pc:docMkLst>
      <pc:sldChg chg="modSp">
        <pc:chgData name="Collin Hampe" userId="S::collin.hampe_bsw-mail.de#ext#@fhzwickau.onmicrosoft.com::8f5a0c86-1e02-4bde-83da-e7c0ed160198" providerId="AD" clId="Web-{FE4C314C-AD23-5441-1950-0DEA98F9AAD5}" dt="2026-01-20T08:29:56.720" v="1650" actId="20577"/>
        <pc:sldMkLst>
          <pc:docMk/>
          <pc:sldMk cId="389866252" sldId="262"/>
        </pc:sldMkLst>
        <pc:spChg chg="mod">
          <ac:chgData name="Collin Hampe" userId="S::collin.hampe_bsw-mail.de#ext#@fhzwickau.onmicrosoft.com::8f5a0c86-1e02-4bde-83da-e7c0ed160198" providerId="AD" clId="Web-{FE4C314C-AD23-5441-1950-0DEA98F9AAD5}" dt="2026-01-20T08:29:56.720" v="1650" actId="20577"/>
          <ac:spMkLst>
            <pc:docMk/>
            <pc:sldMk cId="389866252" sldId="262"/>
            <ac:spMk id="7" creationId="{DC482CF8-9396-4035-AFE9-B96B0D0AF37D}"/>
          </ac:spMkLst>
        </pc:spChg>
      </pc:sldChg>
      <pc:sldChg chg="modNotes">
        <pc:chgData name="Collin Hampe" userId="S::collin.hampe_bsw-mail.de#ext#@fhzwickau.onmicrosoft.com::8f5a0c86-1e02-4bde-83da-e7c0ed160198" providerId="AD" clId="Web-{FE4C314C-AD23-5441-1950-0DEA98F9AAD5}" dt="2026-01-20T07:49:03.903" v="35"/>
        <pc:sldMkLst>
          <pc:docMk/>
          <pc:sldMk cId="244670430" sldId="263"/>
        </pc:sldMkLst>
      </pc:sldChg>
      <pc:sldChg chg="modSp">
        <pc:chgData name="Collin Hampe" userId="S::collin.hampe_bsw-mail.de#ext#@fhzwickau.onmicrosoft.com::8f5a0c86-1e02-4bde-83da-e7c0ed160198" providerId="AD" clId="Web-{FE4C314C-AD23-5441-1950-0DEA98F9AAD5}" dt="2026-01-20T08:30:05.313" v="1656" actId="20577"/>
        <pc:sldMkLst>
          <pc:docMk/>
          <pc:sldMk cId="3272455817" sldId="267"/>
        </pc:sldMkLst>
        <pc:spChg chg="mod">
          <ac:chgData name="Collin Hampe" userId="S::collin.hampe_bsw-mail.de#ext#@fhzwickau.onmicrosoft.com::8f5a0c86-1e02-4bde-83da-e7c0ed160198" providerId="AD" clId="Web-{FE4C314C-AD23-5441-1950-0DEA98F9AAD5}" dt="2026-01-20T08:30:05.313" v="1656" actId="20577"/>
          <ac:spMkLst>
            <pc:docMk/>
            <pc:sldMk cId="3272455817" sldId="267"/>
            <ac:spMk id="5" creationId="{D4E845A5-57DB-4D3D-8132-524408C69206}"/>
          </ac:spMkLst>
        </pc:spChg>
      </pc:sldChg>
      <pc:sldChg chg="modSp">
        <pc:chgData name="Collin Hampe" userId="S::collin.hampe_bsw-mail.de#ext#@fhzwickau.onmicrosoft.com::8f5a0c86-1e02-4bde-83da-e7c0ed160198" providerId="AD" clId="Web-{FE4C314C-AD23-5441-1950-0DEA98F9AAD5}" dt="2026-01-20T08:32:36.408" v="1663" actId="20577"/>
        <pc:sldMkLst>
          <pc:docMk/>
          <pc:sldMk cId="3032978489" sldId="272"/>
        </pc:sldMkLst>
        <pc:spChg chg="mod">
          <ac:chgData name="Collin Hampe" userId="S::collin.hampe_bsw-mail.de#ext#@fhzwickau.onmicrosoft.com::8f5a0c86-1e02-4bde-83da-e7c0ed160198" providerId="AD" clId="Web-{FE4C314C-AD23-5441-1950-0DEA98F9AAD5}" dt="2026-01-20T08:32:36.408" v="1663" actId="20577"/>
          <ac:spMkLst>
            <pc:docMk/>
            <pc:sldMk cId="3032978489" sldId="272"/>
            <ac:spMk id="6" creationId="{75AC0083-DF89-4068-881D-2C3F91F8F673}"/>
          </ac:spMkLst>
        </pc:spChg>
      </pc:sldChg>
      <pc:sldChg chg="modNotes">
        <pc:chgData name="Collin Hampe" userId="S::collin.hampe_bsw-mail.de#ext#@fhzwickau.onmicrosoft.com::8f5a0c86-1e02-4bde-83da-e7c0ed160198" providerId="AD" clId="Web-{FE4C314C-AD23-5441-1950-0DEA98F9AAD5}" dt="2026-01-20T08:27:47.250" v="1641"/>
        <pc:sldMkLst>
          <pc:docMk/>
          <pc:sldMk cId="2804447317" sldId="278"/>
        </pc:sldMkLst>
      </pc:sldChg>
      <pc:sldChg chg="modNotes">
        <pc:chgData name="Collin Hampe" userId="S::collin.hampe_bsw-mail.de#ext#@fhzwickau.onmicrosoft.com::8f5a0c86-1e02-4bde-83da-e7c0ed160198" providerId="AD" clId="Web-{FE4C314C-AD23-5441-1950-0DEA98F9AAD5}" dt="2026-01-20T07:53:32.561" v="308"/>
        <pc:sldMkLst>
          <pc:docMk/>
          <pc:sldMk cId="2244250520" sldId="280"/>
        </pc:sldMkLst>
      </pc:sldChg>
      <pc:sldChg chg="modNotes">
        <pc:chgData name="Collin Hampe" userId="S::collin.hampe_bsw-mail.de#ext#@fhzwickau.onmicrosoft.com::8f5a0c86-1e02-4bde-83da-e7c0ed160198" providerId="AD" clId="Web-{FE4C314C-AD23-5441-1950-0DEA98F9AAD5}" dt="2026-01-20T07:54:07.779" v="316"/>
        <pc:sldMkLst>
          <pc:docMk/>
          <pc:sldMk cId="4071614953" sldId="281"/>
        </pc:sldMkLst>
      </pc:sldChg>
      <pc:sldChg chg="modNotes">
        <pc:chgData name="Collin Hampe" userId="S::collin.hampe_bsw-mail.de#ext#@fhzwickau.onmicrosoft.com::8f5a0c86-1e02-4bde-83da-e7c0ed160198" providerId="AD" clId="Web-{FE4C314C-AD23-5441-1950-0DEA98F9AAD5}" dt="2026-01-20T08:02:03.989" v="801"/>
        <pc:sldMkLst>
          <pc:docMk/>
          <pc:sldMk cId="2449819170" sldId="283"/>
        </pc:sldMkLst>
      </pc:sldChg>
      <pc:sldChg chg="modSp">
        <pc:chgData name="Collin Hampe" userId="S::collin.hampe_bsw-mail.de#ext#@fhzwickau.onmicrosoft.com::8f5a0c86-1e02-4bde-83da-e7c0ed160198" providerId="AD" clId="Web-{FE4C314C-AD23-5441-1950-0DEA98F9AAD5}" dt="2026-01-20T08:05:56.506" v="805" actId="20577"/>
        <pc:sldMkLst>
          <pc:docMk/>
          <pc:sldMk cId="4186989583" sldId="285"/>
        </pc:sldMkLst>
        <pc:spChg chg="mod">
          <ac:chgData name="Collin Hampe" userId="S::collin.hampe_bsw-mail.de#ext#@fhzwickau.onmicrosoft.com::8f5a0c86-1e02-4bde-83da-e7c0ed160198" providerId="AD" clId="Web-{FE4C314C-AD23-5441-1950-0DEA98F9AAD5}" dt="2026-01-20T08:05:56.506" v="805" actId="20577"/>
          <ac:spMkLst>
            <pc:docMk/>
            <pc:sldMk cId="4186989583" sldId="285"/>
            <ac:spMk id="3" creationId="{4E3B4348-83A5-4541-A091-DCFE3E7AA93A}"/>
          </ac:spMkLst>
        </pc:spChg>
      </pc:sldChg>
      <pc:sldChg chg="modNotes">
        <pc:chgData name="Collin Hampe" userId="S::collin.hampe_bsw-mail.de#ext#@fhzwickau.onmicrosoft.com::8f5a0c86-1e02-4bde-83da-e7c0ed160198" providerId="AD" clId="Web-{FE4C314C-AD23-5441-1950-0DEA98F9AAD5}" dt="2026-01-20T08:18:03.636" v="1505"/>
        <pc:sldMkLst>
          <pc:docMk/>
          <pc:sldMk cId="3363540188" sldId="287"/>
        </pc:sldMkLst>
      </pc:sldChg>
      <pc:sldChg chg="delSp modSp">
        <pc:chgData name="Collin Hampe" userId="S::collin.hampe_bsw-mail.de#ext#@fhzwickau.onmicrosoft.com::8f5a0c86-1e02-4bde-83da-e7c0ed160198" providerId="AD" clId="Web-{FE4C314C-AD23-5441-1950-0DEA98F9AAD5}" dt="2026-01-20T08:31:56.283" v="1661" actId="1076"/>
        <pc:sldMkLst>
          <pc:docMk/>
          <pc:sldMk cId="2482805699" sldId="288"/>
        </pc:sldMkLst>
        <pc:spChg chg="mod">
          <ac:chgData name="Collin Hampe" userId="S::collin.hampe_bsw-mail.de#ext#@fhzwickau.onmicrosoft.com::8f5a0c86-1e02-4bde-83da-e7c0ed160198" providerId="AD" clId="Web-{FE4C314C-AD23-5441-1950-0DEA98F9AAD5}" dt="2026-01-20T08:31:56.205" v="1658" actId="1076"/>
          <ac:spMkLst>
            <pc:docMk/>
            <pc:sldMk cId="2482805699" sldId="288"/>
            <ac:spMk id="4" creationId="{948FB1F5-704B-4560-A307-AC01748E68D1}"/>
          </ac:spMkLst>
        </pc:spChg>
        <pc:spChg chg="mod">
          <ac:chgData name="Collin Hampe" userId="S::collin.hampe_bsw-mail.de#ext#@fhzwickau.onmicrosoft.com::8f5a0c86-1e02-4bde-83da-e7c0ed160198" providerId="AD" clId="Web-{FE4C314C-AD23-5441-1950-0DEA98F9AAD5}" dt="2026-01-20T08:31:56.236" v="1659" actId="1076"/>
          <ac:spMkLst>
            <pc:docMk/>
            <pc:sldMk cId="2482805699" sldId="288"/>
            <ac:spMk id="6" creationId="{152E0A5A-140B-44E1-9669-85AE097C7AAA}"/>
          </ac:spMkLst>
        </pc:spChg>
        <pc:spChg chg="mod">
          <ac:chgData name="Collin Hampe" userId="S::collin.hampe_bsw-mail.de#ext#@fhzwickau.onmicrosoft.com::8f5a0c86-1e02-4bde-83da-e7c0ed160198" providerId="AD" clId="Web-{FE4C314C-AD23-5441-1950-0DEA98F9AAD5}" dt="2026-01-20T08:31:56.251" v="1660" actId="1076"/>
          <ac:spMkLst>
            <pc:docMk/>
            <pc:sldMk cId="2482805699" sldId="288"/>
            <ac:spMk id="8" creationId="{AB5320AC-CC0E-4DDE-A1C2-371AD287DE6D}"/>
          </ac:spMkLst>
        </pc:spChg>
        <pc:spChg chg="mod">
          <ac:chgData name="Collin Hampe" userId="S::collin.hampe_bsw-mail.de#ext#@fhzwickau.onmicrosoft.com::8f5a0c86-1e02-4bde-83da-e7c0ed160198" providerId="AD" clId="Web-{FE4C314C-AD23-5441-1950-0DEA98F9AAD5}" dt="2026-01-20T08:31:56.283" v="1661" actId="1076"/>
          <ac:spMkLst>
            <pc:docMk/>
            <pc:sldMk cId="2482805699" sldId="288"/>
            <ac:spMk id="10" creationId="{EBB1A7E3-6AE1-4F7C-88F1-7DBD712EB5D9}"/>
          </ac:spMkLst>
        </pc:spChg>
        <pc:spChg chg="del">
          <ac:chgData name="Collin Hampe" userId="S::collin.hampe_bsw-mail.de#ext#@fhzwickau.onmicrosoft.com::8f5a0c86-1e02-4bde-83da-e7c0ed160198" providerId="AD" clId="Web-{FE4C314C-AD23-5441-1950-0DEA98F9AAD5}" dt="2026-01-20T08:31:50.767" v="1657"/>
          <ac:spMkLst>
            <pc:docMk/>
            <pc:sldMk cId="2482805699" sldId="288"/>
            <ac:spMk id="12" creationId="{B1B2E772-A49A-463A-8AC8-BAE55DEB06A3}"/>
          </ac:spMkLst>
        </pc:spChg>
      </pc:sldChg>
      <pc:sldChg chg="modSp">
        <pc:chgData name="Collin Hampe" userId="S::collin.hampe_bsw-mail.de#ext#@fhzwickau.onmicrosoft.com::8f5a0c86-1e02-4bde-83da-e7c0ed160198" providerId="AD" clId="Web-{FE4C314C-AD23-5441-1950-0DEA98F9AAD5}" dt="2026-01-20T07:45:37.106" v="3" actId="20577"/>
        <pc:sldMkLst>
          <pc:docMk/>
          <pc:sldMk cId="3521997601" sldId="290"/>
        </pc:sldMkLst>
        <pc:spChg chg="mod">
          <ac:chgData name="Collin Hampe" userId="S::collin.hampe_bsw-mail.de#ext#@fhzwickau.onmicrosoft.com::8f5a0c86-1e02-4bde-83da-e7c0ed160198" providerId="AD" clId="Web-{FE4C314C-AD23-5441-1950-0DEA98F9AAD5}" dt="2026-01-20T07:45:37.106" v="3" actId="20577"/>
          <ac:spMkLst>
            <pc:docMk/>
            <pc:sldMk cId="3521997601" sldId="290"/>
            <ac:spMk id="3" creationId="{63B0EB94-617E-3949-68D7-B87BC57BB881}"/>
          </ac:spMkLst>
        </pc:spChg>
      </pc:sldChg>
      <pc:sldChg chg="modSp">
        <pc:chgData name="Collin Hampe" userId="S::collin.hampe_bsw-mail.de#ext#@fhzwickau.onmicrosoft.com::8f5a0c86-1e02-4bde-83da-e7c0ed160198" providerId="AD" clId="Web-{FE4C314C-AD23-5441-1950-0DEA98F9AAD5}" dt="2026-01-20T08:05:22.006" v="803" actId="20577"/>
        <pc:sldMkLst>
          <pc:docMk/>
          <pc:sldMk cId="3474890453" sldId="298"/>
        </pc:sldMkLst>
        <pc:spChg chg="mod">
          <ac:chgData name="Collin Hampe" userId="S::collin.hampe_bsw-mail.de#ext#@fhzwickau.onmicrosoft.com::8f5a0c86-1e02-4bde-83da-e7c0ed160198" providerId="AD" clId="Web-{FE4C314C-AD23-5441-1950-0DEA98F9AAD5}" dt="2026-01-20T08:05:22.006" v="803" actId="20577"/>
          <ac:spMkLst>
            <pc:docMk/>
            <pc:sldMk cId="3474890453" sldId="298"/>
            <ac:spMk id="4" creationId="{50991E1D-FA5C-BAFA-9965-29EC2BF8ED4F}"/>
          </ac:spMkLst>
        </pc:spChg>
      </pc:sldChg>
      <pc:sldChg chg="modSp">
        <pc:chgData name="Collin Hampe" userId="S::collin.hampe_bsw-mail.de#ext#@fhzwickau.onmicrosoft.com::8f5a0c86-1e02-4bde-83da-e7c0ed160198" providerId="AD" clId="Web-{FE4C314C-AD23-5441-1950-0DEA98F9AAD5}" dt="2026-01-20T08:29:04.485" v="1647" actId="20577"/>
        <pc:sldMkLst>
          <pc:docMk/>
          <pc:sldMk cId="171162566" sldId="299"/>
        </pc:sldMkLst>
        <pc:spChg chg="mod">
          <ac:chgData name="Collin Hampe" userId="S::collin.hampe_bsw-mail.de#ext#@fhzwickau.onmicrosoft.com::8f5a0c86-1e02-4bde-83da-e7c0ed160198" providerId="AD" clId="Web-{FE4C314C-AD23-5441-1950-0DEA98F9AAD5}" dt="2026-01-20T08:29:04.485" v="1647" actId="20577"/>
          <ac:spMkLst>
            <pc:docMk/>
            <pc:sldMk cId="171162566" sldId="299"/>
            <ac:spMk id="2" creationId="{00B7A68F-05D7-1462-AA7A-9B062A665F7E}"/>
          </ac:spMkLst>
        </pc:spChg>
        <pc:spChg chg="mod">
          <ac:chgData name="Collin Hampe" userId="S::collin.hampe_bsw-mail.de#ext#@fhzwickau.onmicrosoft.com::8f5a0c86-1e02-4bde-83da-e7c0ed160198" providerId="AD" clId="Web-{FE4C314C-AD23-5441-1950-0DEA98F9AAD5}" dt="2026-01-20T08:29:02.063" v="1644" actId="20577"/>
          <ac:spMkLst>
            <pc:docMk/>
            <pc:sldMk cId="171162566" sldId="299"/>
            <ac:spMk id="5" creationId="{6DAB160F-394D-A792-ABE8-A8A2550EA7DB}"/>
          </ac:spMkLst>
        </pc:spChg>
      </pc:sldChg>
      <pc:sldChg chg="modNotes">
        <pc:chgData name="Collin Hampe" userId="S::collin.hampe_bsw-mail.de#ext#@fhzwickau.onmicrosoft.com::8f5a0c86-1e02-4bde-83da-e7c0ed160198" providerId="AD" clId="Web-{FE4C314C-AD23-5441-1950-0DEA98F9AAD5}" dt="2026-01-20T08:19:10.058" v="1614"/>
        <pc:sldMkLst>
          <pc:docMk/>
          <pc:sldMk cId="110725435" sldId="306"/>
        </pc:sldMkLst>
      </pc:sldChg>
      <pc:sldChg chg="addSp modSp new">
        <pc:chgData name="Collin Hampe" userId="S::collin.hampe_bsw-mail.de#ext#@fhzwickau.onmicrosoft.com::8f5a0c86-1e02-4bde-83da-e7c0ed160198" providerId="AD" clId="Web-{FE4C314C-AD23-5441-1950-0DEA98F9AAD5}" dt="2026-01-20T08:20:15.949" v="1624" actId="1076"/>
        <pc:sldMkLst>
          <pc:docMk/>
          <pc:sldMk cId="501001023" sldId="308"/>
        </pc:sldMkLst>
        <pc:spChg chg="mod">
          <ac:chgData name="Collin Hampe" userId="S::collin.hampe_bsw-mail.de#ext#@fhzwickau.onmicrosoft.com::8f5a0c86-1e02-4bde-83da-e7c0ed160198" providerId="AD" clId="Web-{FE4C314C-AD23-5441-1950-0DEA98F9AAD5}" dt="2026-01-20T08:19:51.199" v="1619" actId="20577"/>
          <ac:spMkLst>
            <pc:docMk/>
            <pc:sldMk cId="501001023" sldId="308"/>
            <ac:spMk id="2" creationId="{D74F5B5D-9205-F9BB-6BA4-066A9A573B93}"/>
          </ac:spMkLst>
        </pc:spChg>
        <pc:picChg chg="add mod modCrop">
          <ac:chgData name="Collin Hampe" userId="S::collin.hampe_bsw-mail.de#ext#@fhzwickau.onmicrosoft.com::8f5a0c86-1e02-4bde-83da-e7c0ed160198" providerId="AD" clId="Web-{FE4C314C-AD23-5441-1950-0DEA98F9AAD5}" dt="2026-01-20T08:20:15.949" v="1624" actId="1076"/>
          <ac:picMkLst>
            <pc:docMk/>
            <pc:sldMk cId="501001023" sldId="308"/>
            <ac:picMk id="3" creationId="{34C303C1-B2D9-7E4B-D5CD-BA11C6EA60EA}"/>
          </ac:picMkLst>
        </pc:picChg>
      </pc:sldChg>
    </pc:docChg>
  </pc:docChgLst>
  <pc:docChgLst>
    <pc:chgData name="Sebastian.Junghans" userId="6a5b00eb-71f2-4f87-afe8-e6f276a1367b" providerId="ADAL" clId="{EDBDA217-5CFF-4BD7-ABE5-2ECEE9498242}"/>
    <pc:docChg chg="undo custSel addSld modSld sldOrd modMainMaster">
      <pc:chgData name="Sebastian.Junghans" userId="6a5b00eb-71f2-4f87-afe8-e6f276a1367b" providerId="ADAL" clId="{EDBDA217-5CFF-4BD7-ABE5-2ECEE9498242}" dt="2026-01-19T12:34:36.890" v="1199" actId="20577"/>
      <pc:docMkLst>
        <pc:docMk/>
      </pc:docMkLst>
      <pc:sldChg chg="modSp mod modNotesTx">
        <pc:chgData name="Sebastian.Junghans" userId="6a5b00eb-71f2-4f87-afe8-e6f276a1367b" providerId="ADAL" clId="{EDBDA217-5CFF-4BD7-ABE5-2ECEE9498242}" dt="2026-01-13T12:52:22.237" v="452" actId="20577"/>
        <pc:sldMkLst>
          <pc:docMk/>
          <pc:sldMk cId="389866252" sldId="262"/>
        </pc:sldMkLst>
        <pc:spChg chg="mod">
          <ac:chgData name="Sebastian.Junghans" userId="6a5b00eb-71f2-4f87-afe8-e6f276a1367b" providerId="ADAL" clId="{EDBDA217-5CFF-4BD7-ABE5-2ECEE9498242}" dt="2026-01-13T12:52:22.237" v="452" actId="20577"/>
          <ac:spMkLst>
            <pc:docMk/>
            <pc:sldMk cId="389866252" sldId="262"/>
            <ac:spMk id="7" creationId="{DC482CF8-9396-4035-AFE9-B96B0D0AF37D}"/>
          </ac:spMkLst>
        </pc:spChg>
      </pc:sldChg>
      <pc:sldChg chg="modNotesTx">
        <pc:chgData name="Sebastian.Junghans" userId="6a5b00eb-71f2-4f87-afe8-e6f276a1367b" providerId="ADAL" clId="{EDBDA217-5CFF-4BD7-ABE5-2ECEE9498242}" dt="2026-01-13T12:12:18.036" v="41" actId="6549"/>
        <pc:sldMkLst>
          <pc:docMk/>
          <pc:sldMk cId="3272455817" sldId="267"/>
        </pc:sldMkLst>
      </pc:sldChg>
      <pc:sldChg chg="modSp mod">
        <pc:chgData name="Sebastian.Junghans" userId="6a5b00eb-71f2-4f87-afe8-e6f276a1367b" providerId="ADAL" clId="{EDBDA217-5CFF-4BD7-ABE5-2ECEE9498242}" dt="2026-01-13T12:52:04.789" v="422" actId="20577"/>
        <pc:sldMkLst>
          <pc:docMk/>
          <pc:sldMk cId="20631868" sldId="273"/>
        </pc:sldMkLst>
        <pc:spChg chg="mod">
          <ac:chgData name="Sebastian.Junghans" userId="6a5b00eb-71f2-4f87-afe8-e6f276a1367b" providerId="ADAL" clId="{EDBDA217-5CFF-4BD7-ABE5-2ECEE9498242}" dt="2026-01-13T12:27:23.581" v="198" actId="20577"/>
          <ac:spMkLst>
            <pc:docMk/>
            <pc:sldMk cId="20631868" sldId="273"/>
            <ac:spMk id="5" creationId="{D4E845A5-57DB-4D3D-8132-524408C69206}"/>
          </ac:spMkLst>
        </pc:spChg>
        <pc:spChg chg="mod">
          <ac:chgData name="Sebastian.Junghans" userId="6a5b00eb-71f2-4f87-afe8-e6f276a1367b" providerId="ADAL" clId="{EDBDA217-5CFF-4BD7-ABE5-2ECEE9498242}" dt="2026-01-13T12:52:04.789" v="422" actId="20577"/>
          <ac:spMkLst>
            <pc:docMk/>
            <pc:sldMk cId="20631868" sldId="273"/>
            <ac:spMk id="6" creationId="{DD6A30DF-67FF-4D4D-9C52-348248C4B949}"/>
          </ac:spMkLst>
        </pc:spChg>
      </pc:sldChg>
      <pc:sldChg chg="modNotesTx">
        <pc:chgData name="Sebastian.Junghans" userId="6a5b00eb-71f2-4f87-afe8-e6f276a1367b" providerId="ADAL" clId="{EDBDA217-5CFF-4BD7-ABE5-2ECEE9498242}" dt="2026-01-13T12:16:16.760" v="143" actId="6549"/>
        <pc:sldMkLst>
          <pc:docMk/>
          <pc:sldMk cId="2771463456" sldId="274"/>
        </pc:sldMkLst>
      </pc:sldChg>
      <pc:sldChg chg="addSp modSp mod modClrScheme chgLayout modNotesTx">
        <pc:chgData name="Sebastian.Junghans" userId="6a5b00eb-71f2-4f87-afe8-e6f276a1367b" providerId="ADAL" clId="{EDBDA217-5CFF-4BD7-ABE5-2ECEE9498242}" dt="2026-01-13T12:59:50.281" v="631" actId="6549"/>
        <pc:sldMkLst>
          <pc:docMk/>
          <pc:sldMk cId="2524116705" sldId="277"/>
        </pc:sldMkLst>
        <pc:spChg chg="mod ord">
          <ac:chgData name="Sebastian.Junghans" userId="6a5b00eb-71f2-4f87-afe8-e6f276a1367b" providerId="ADAL" clId="{EDBDA217-5CFF-4BD7-ABE5-2ECEE9498242}" dt="2026-01-13T12:30:39.441" v="372" actId="20577"/>
          <ac:spMkLst>
            <pc:docMk/>
            <pc:sldMk cId="2524116705" sldId="277"/>
            <ac:spMk id="2" creationId="{92CD9ACE-5D85-4B88-B9D8-3E657C79B1BF}"/>
          </ac:spMkLst>
        </pc:spChg>
        <pc:spChg chg="add mod ord">
          <ac:chgData name="Sebastian.Junghans" userId="6a5b00eb-71f2-4f87-afe8-e6f276a1367b" providerId="ADAL" clId="{EDBDA217-5CFF-4BD7-ABE5-2ECEE9498242}" dt="2026-01-13T12:58:45.438" v="510" actId="20577"/>
          <ac:spMkLst>
            <pc:docMk/>
            <pc:sldMk cId="2524116705" sldId="277"/>
            <ac:spMk id="3" creationId="{D1B83FEB-4291-08D7-BECB-9E95D1CD7187}"/>
          </ac:spMkLst>
        </pc:spChg>
        <pc:graphicFrameChg chg="add mod">
          <ac:chgData name="Sebastian.Junghans" userId="6a5b00eb-71f2-4f87-afe8-e6f276a1367b" providerId="ADAL" clId="{EDBDA217-5CFF-4BD7-ABE5-2ECEE9498242}" dt="2026-01-13T12:56:52.675" v="489"/>
          <ac:graphicFrameMkLst>
            <pc:docMk/>
            <pc:sldMk cId="2524116705" sldId="277"/>
            <ac:graphicFrameMk id="5" creationId="{682F8086-2B1C-529C-BCBF-4B9ABE15A51D}"/>
          </ac:graphicFrameMkLst>
        </pc:graphicFrameChg>
        <pc:picChg chg="add mod">
          <ac:chgData name="Sebastian.Junghans" userId="6a5b00eb-71f2-4f87-afe8-e6f276a1367b" providerId="ADAL" clId="{EDBDA217-5CFF-4BD7-ABE5-2ECEE9498242}" dt="2026-01-13T12:58:14.439" v="499" actId="1076"/>
          <ac:picMkLst>
            <pc:docMk/>
            <pc:sldMk cId="2524116705" sldId="277"/>
            <ac:picMk id="6" creationId="{20BA85A3-FDC5-7567-7F97-7DE04D3CC3E1}"/>
          </ac:picMkLst>
        </pc:picChg>
        <pc:picChg chg="add mod">
          <ac:chgData name="Sebastian.Junghans" userId="6a5b00eb-71f2-4f87-afe8-e6f276a1367b" providerId="ADAL" clId="{EDBDA217-5CFF-4BD7-ABE5-2ECEE9498242}" dt="2026-01-13T12:59:42.151" v="630" actId="1076"/>
          <ac:picMkLst>
            <pc:docMk/>
            <pc:sldMk cId="2524116705" sldId="277"/>
            <ac:picMk id="8" creationId="{8DF76EE0-F422-9DAA-71C9-871AB829B32B}"/>
          </ac:picMkLst>
        </pc:picChg>
      </pc:sldChg>
      <pc:sldChg chg="addSp delSp modSp add mod">
        <pc:chgData name="Sebastian.Junghans" userId="6a5b00eb-71f2-4f87-afe8-e6f276a1367b" providerId="ADAL" clId="{EDBDA217-5CFF-4BD7-ABE5-2ECEE9498242}" dt="2026-01-13T12:51:06.135" v="401" actId="1076"/>
        <pc:sldMkLst>
          <pc:docMk/>
          <pc:sldMk cId="3521997601" sldId="290"/>
        </pc:sldMkLst>
        <pc:spChg chg="mod">
          <ac:chgData name="Sebastian.Junghans" userId="6a5b00eb-71f2-4f87-afe8-e6f276a1367b" providerId="ADAL" clId="{EDBDA217-5CFF-4BD7-ABE5-2ECEE9498242}" dt="2026-01-13T12:03:58.830" v="20" actId="20577"/>
          <ac:spMkLst>
            <pc:docMk/>
            <pc:sldMk cId="3521997601" sldId="290"/>
            <ac:spMk id="3" creationId="{63B0EB94-617E-3949-68D7-B87BC57BB881}"/>
          </ac:spMkLst>
        </pc:spChg>
        <pc:spChg chg="mod">
          <ac:chgData name="Sebastian.Junghans" userId="6a5b00eb-71f2-4f87-afe8-e6f276a1367b" providerId="ADAL" clId="{EDBDA217-5CFF-4BD7-ABE5-2ECEE9498242}" dt="2026-01-13T12:02:50.439" v="7" actId="20577"/>
          <ac:spMkLst>
            <pc:docMk/>
            <pc:sldMk cId="3521997601" sldId="290"/>
            <ac:spMk id="4" creationId="{549BD288-005D-A42A-6ADE-A83A3C21E84E}"/>
          </ac:spMkLst>
        </pc:spChg>
        <pc:picChg chg="add mod">
          <ac:chgData name="Sebastian.Junghans" userId="6a5b00eb-71f2-4f87-afe8-e6f276a1367b" providerId="ADAL" clId="{EDBDA217-5CFF-4BD7-ABE5-2ECEE9498242}" dt="2026-01-13T12:51:06.135" v="401" actId="1076"/>
          <ac:picMkLst>
            <pc:docMk/>
            <pc:sldMk cId="3521997601" sldId="290"/>
            <ac:picMk id="6" creationId="{48FB5EDB-CA00-91A6-2E6D-5E259868A89C}"/>
          </ac:picMkLst>
        </pc:picChg>
      </pc:sldChg>
      <pc:sldChg chg="addSp delSp modSp add mod">
        <pc:chgData name="Sebastian.Junghans" userId="6a5b00eb-71f2-4f87-afe8-e6f276a1367b" providerId="ADAL" clId="{EDBDA217-5CFF-4BD7-ABE5-2ECEE9498242}" dt="2026-01-19T12:11:12.322" v="1102" actId="732"/>
        <pc:sldMkLst>
          <pc:docMk/>
          <pc:sldMk cId="2943345074" sldId="291"/>
        </pc:sldMkLst>
        <pc:spChg chg="mod">
          <ac:chgData name="Sebastian.Junghans" userId="6a5b00eb-71f2-4f87-afe8-e6f276a1367b" providerId="ADAL" clId="{EDBDA217-5CFF-4BD7-ABE5-2ECEE9498242}" dt="2026-01-13T12:16:32.169" v="164" actId="20577"/>
          <ac:spMkLst>
            <pc:docMk/>
            <pc:sldMk cId="2943345074" sldId="291"/>
            <ac:spMk id="2" creationId="{0AC6AF0F-5C69-1211-C94A-055C56690670}"/>
          </ac:spMkLst>
        </pc:spChg>
        <pc:picChg chg="add mod modCrop">
          <ac:chgData name="Sebastian.Junghans" userId="6a5b00eb-71f2-4f87-afe8-e6f276a1367b" providerId="ADAL" clId="{EDBDA217-5CFF-4BD7-ABE5-2ECEE9498242}" dt="2026-01-19T12:11:12.322" v="1102" actId="732"/>
          <ac:picMkLst>
            <pc:docMk/>
            <pc:sldMk cId="2943345074" sldId="291"/>
            <ac:picMk id="5" creationId="{7BAB9C37-13EC-471E-ABDF-10191821C110}"/>
          </ac:picMkLst>
        </pc:picChg>
      </pc:sldChg>
      <pc:sldChg chg="addSp delSp modSp new mod modClrScheme chgLayout">
        <pc:chgData name="Sebastian.Junghans" userId="6a5b00eb-71f2-4f87-afe8-e6f276a1367b" providerId="ADAL" clId="{EDBDA217-5CFF-4BD7-ABE5-2ECEE9498242}" dt="2026-01-13T13:23:39.709" v="959" actId="20577"/>
        <pc:sldMkLst>
          <pc:docMk/>
          <pc:sldMk cId="1992887900" sldId="292"/>
        </pc:sldMkLst>
        <pc:spChg chg="mod ord">
          <ac:chgData name="Sebastian.Junghans" userId="6a5b00eb-71f2-4f87-afe8-e6f276a1367b" providerId="ADAL" clId="{EDBDA217-5CFF-4BD7-ABE5-2ECEE9498242}" dt="2026-01-13T13:23:39.709" v="959" actId="20577"/>
          <ac:spMkLst>
            <pc:docMk/>
            <pc:sldMk cId="1992887900" sldId="292"/>
            <ac:spMk id="2" creationId="{A385D042-48E9-D8A3-86E3-A7E7DA39FE76}"/>
          </ac:spMkLst>
        </pc:spChg>
        <pc:spChg chg="add mod ord">
          <ac:chgData name="Sebastian.Junghans" userId="6a5b00eb-71f2-4f87-afe8-e6f276a1367b" providerId="ADAL" clId="{EDBDA217-5CFF-4BD7-ABE5-2ECEE9498242}" dt="2026-01-13T13:07:02.293" v="914" actId="6549"/>
          <ac:spMkLst>
            <pc:docMk/>
            <pc:sldMk cId="1992887900" sldId="292"/>
            <ac:spMk id="3" creationId="{25038B1F-D96E-1958-9525-62AEFEA2868A}"/>
          </ac:spMkLst>
        </pc:spChg>
        <pc:picChg chg="add mod">
          <ac:chgData name="Sebastian.Junghans" userId="6a5b00eb-71f2-4f87-afe8-e6f276a1367b" providerId="ADAL" clId="{EDBDA217-5CFF-4BD7-ABE5-2ECEE9498242}" dt="2026-01-13T13:05:51.302" v="910" actId="14100"/>
          <ac:picMkLst>
            <pc:docMk/>
            <pc:sldMk cId="1992887900" sldId="292"/>
            <ac:picMk id="55" creationId="{84138EAE-1083-ADD2-B58A-C55162B51E81}"/>
          </ac:picMkLst>
        </pc:picChg>
      </pc:sldChg>
      <pc:sldChg chg="modSp add mod ord">
        <pc:chgData name="Sebastian.Junghans" userId="6a5b00eb-71f2-4f87-afe8-e6f276a1367b" providerId="ADAL" clId="{EDBDA217-5CFF-4BD7-ABE5-2ECEE9498242}" dt="2026-01-13T12:52:48.174" v="485" actId="20577"/>
        <pc:sldMkLst>
          <pc:docMk/>
          <pc:sldMk cId="4174402960" sldId="293"/>
        </pc:sldMkLst>
        <pc:spChg chg="mod">
          <ac:chgData name="Sebastian.Junghans" userId="6a5b00eb-71f2-4f87-afe8-e6f276a1367b" providerId="ADAL" clId="{EDBDA217-5CFF-4BD7-ABE5-2ECEE9498242}" dt="2026-01-13T12:52:48.174" v="485" actId="20577"/>
          <ac:spMkLst>
            <pc:docMk/>
            <pc:sldMk cId="4174402960" sldId="293"/>
            <ac:spMk id="5" creationId="{70589B70-B612-23F1-8342-E594493264E0}"/>
          </ac:spMkLst>
        </pc:spChg>
        <pc:spChg chg="mod">
          <ac:chgData name="Sebastian.Junghans" userId="6a5b00eb-71f2-4f87-afe8-e6f276a1367b" providerId="ADAL" clId="{EDBDA217-5CFF-4BD7-ABE5-2ECEE9498242}" dt="2026-01-13T12:52:38.735" v="459" actId="20577"/>
          <ac:spMkLst>
            <pc:docMk/>
            <pc:sldMk cId="4174402960" sldId="293"/>
            <ac:spMk id="6" creationId="{D4305058-E5AC-27AF-E7B6-CF34FCF470FD}"/>
          </ac:spMkLst>
        </pc:spChg>
      </pc:sldChg>
      <pc:sldChg chg="modSp new mod">
        <pc:chgData name="Sebastian.Junghans" userId="6a5b00eb-71f2-4f87-afe8-e6f276a1367b" providerId="ADAL" clId="{EDBDA217-5CFF-4BD7-ABE5-2ECEE9498242}" dt="2026-01-19T12:34:36.890" v="1199" actId="20577"/>
        <pc:sldMkLst>
          <pc:docMk/>
          <pc:sldMk cId="677146543" sldId="294"/>
        </pc:sldMkLst>
        <pc:spChg chg="mod">
          <ac:chgData name="Sebastian.Junghans" userId="6a5b00eb-71f2-4f87-afe8-e6f276a1367b" providerId="ADAL" clId="{EDBDA217-5CFF-4BD7-ABE5-2ECEE9498242}" dt="2026-01-19T12:34:36.890" v="1199" actId="20577"/>
          <ac:spMkLst>
            <pc:docMk/>
            <pc:sldMk cId="677146543" sldId="294"/>
            <ac:spMk id="2" creationId="{C72AEE8C-7230-E122-E71B-23F72D1D6DC0}"/>
          </ac:spMkLst>
        </pc:spChg>
        <pc:spChg chg="mod">
          <ac:chgData name="Sebastian.Junghans" userId="6a5b00eb-71f2-4f87-afe8-e6f276a1367b" providerId="ADAL" clId="{EDBDA217-5CFF-4BD7-ABE5-2ECEE9498242}" dt="2026-01-13T12:59:59.031" v="642" actId="20577"/>
          <ac:spMkLst>
            <pc:docMk/>
            <pc:sldMk cId="677146543" sldId="294"/>
            <ac:spMk id="3" creationId="{43A5F480-ACC1-B4DD-93CB-A0929ADA68E1}"/>
          </ac:spMkLst>
        </pc:spChg>
      </pc:sldChg>
      <pc:sldChg chg="addSp delSp modSp new mod modNotesTx">
        <pc:chgData name="Sebastian.Junghans" userId="6a5b00eb-71f2-4f87-afe8-e6f276a1367b" providerId="ADAL" clId="{EDBDA217-5CFF-4BD7-ABE5-2ECEE9498242}" dt="2026-01-19T12:24:29.319" v="1118" actId="1076"/>
        <pc:sldMkLst>
          <pc:docMk/>
          <pc:sldMk cId="2795703389" sldId="295"/>
        </pc:sldMkLst>
        <pc:spChg chg="mod">
          <ac:chgData name="Sebastian.Junghans" userId="6a5b00eb-71f2-4f87-afe8-e6f276a1367b" providerId="ADAL" clId="{EDBDA217-5CFF-4BD7-ABE5-2ECEE9498242}" dt="2026-01-19T12:23:14.454" v="1110" actId="14100"/>
          <ac:spMkLst>
            <pc:docMk/>
            <pc:sldMk cId="2795703389" sldId="295"/>
            <ac:spMk id="2" creationId="{87CE0F96-5423-4D92-2A46-AB8603CE3363}"/>
          </ac:spMkLst>
        </pc:spChg>
        <pc:spChg chg="mod">
          <ac:chgData name="Sebastian.Junghans" userId="6a5b00eb-71f2-4f87-afe8-e6f276a1367b" providerId="ADAL" clId="{EDBDA217-5CFF-4BD7-ABE5-2ECEE9498242}" dt="2026-01-13T13:08:57.751" v="942" actId="20577"/>
          <ac:spMkLst>
            <pc:docMk/>
            <pc:sldMk cId="2795703389" sldId="295"/>
            <ac:spMk id="3" creationId="{3FBCEE4E-107C-6DCA-BE06-9DABAE047A78}"/>
          </ac:spMkLst>
        </pc:spChg>
        <pc:spChg chg="add del mod">
          <ac:chgData name="Sebastian.Junghans" userId="6a5b00eb-71f2-4f87-afe8-e6f276a1367b" providerId="ADAL" clId="{EDBDA217-5CFF-4BD7-ABE5-2ECEE9498242}" dt="2026-01-19T12:23:54.063" v="1117" actId="478"/>
          <ac:spMkLst>
            <pc:docMk/>
            <pc:sldMk cId="2795703389" sldId="295"/>
            <ac:spMk id="5" creationId="{32C171E0-E524-A100-0BF1-F8FA9CBAD7D8}"/>
          </ac:spMkLst>
        </pc:spChg>
        <pc:picChg chg="add mod">
          <ac:chgData name="Sebastian.Junghans" userId="6a5b00eb-71f2-4f87-afe8-e6f276a1367b" providerId="ADAL" clId="{EDBDA217-5CFF-4BD7-ABE5-2ECEE9498242}" dt="2026-01-19T12:24:29.319" v="1118" actId="1076"/>
          <ac:picMkLst>
            <pc:docMk/>
            <pc:sldMk cId="2795703389" sldId="295"/>
            <ac:picMk id="7" creationId="{1BEC33E9-0F1E-0738-03CD-8DFC75A3104C}"/>
          </ac:picMkLst>
        </pc:picChg>
        <pc:picChg chg="add mod">
          <ac:chgData name="Sebastian.Junghans" userId="6a5b00eb-71f2-4f87-afe8-e6f276a1367b" providerId="ADAL" clId="{EDBDA217-5CFF-4BD7-ABE5-2ECEE9498242}" dt="2026-01-13T13:22:22.398" v="955" actId="14100"/>
          <ac:picMkLst>
            <pc:docMk/>
            <pc:sldMk cId="2795703389" sldId="295"/>
            <ac:picMk id="8" creationId="{382C2F69-7297-14FD-F74A-A1CB9FB49419}"/>
          </ac:picMkLst>
        </pc:picChg>
      </pc:sldChg>
      <pc:sldMasterChg chg="modSp mod">
        <pc:chgData name="Sebastian.Junghans" userId="6a5b00eb-71f2-4f87-afe8-e6f276a1367b" providerId="ADAL" clId="{EDBDA217-5CFF-4BD7-ABE5-2ECEE9498242}" dt="2026-01-19T12:29:07.212" v="1121" actId="14100"/>
        <pc:sldMasterMkLst>
          <pc:docMk/>
          <pc:sldMasterMk cId="182470469" sldId="2147483685"/>
        </pc:sldMasterMkLst>
        <pc:picChg chg="mod">
          <ac:chgData name="Sebastian.Junghans" userId="6a5b00eb-71f2-4f87-afe8-e6f276a1367b" providerId="ADAL" clId="{EDBDA217-5CFF-4BD7-ABE5-2ECEE9498242}" dt="2026-01-19T12:29:07.212" v="1121" actId="14100"/>
          <ac:picMkLst>
            <pc:docMk/>
            <pc:sldMasterMk cId="182470469" sldId="2147483685"/>
            <ac:picMk id="5" creationId="{B084617D-E900-4551-BD3C-148FE7A21F4D}"/>
          </ac:picMkLst>
        </pc:picChg>
        <pc:picChg chg="mod">
          <ac:chgData name="Sebastian.Junghans" userId="6a5b00eb-71f2-4f87-afe8-e6f276a1367b" providerId="ADAL" clId="{EDBDA217-5CFF-4BD7-ABE5-2ECEE9498242}" dt="2026-01-19T12:29:03.534" v="1120" actId="14100"/>
          <ac:picMkLst>
            <pc:docMk/>
            <pc:sldMasterMk cId="182470469" sldId="2147483685"/>
            <ac:picMk id="19" creationId="{D05244B5-ACED-4A77-9D25-9B806AEC9DC1}"/>
          </ac:picMkLst>
        </pc:picChg>
        <pc:picChg chg="mod">
          <ac:chgData name="Sebastian.Junghans" userId="6a5b00eb-71f2-4f87-afe8-e6f276a1367b" providerId="ADAL" clId="{EDBDA217-5CFF-4BD7-ABE5-2ECEE9498242}" dt="2026-01-19T12:29:00.624" v="1119" actId="14100"/>
          <ac:picMkLst>
            <pc:docMk/>
            <pc:sldMasterMk cId="182470469" sldId="2147483685"/>
            <ac:picMk id="21" creationId="{A7F77DEA-5615-4F3F-895D-6E610CFA35D6}"/>
          </ac:picMkLst>
        </pc:pic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491C07-83E2-4E95-B42C-0523C16EDA63}" type="doc">
      <dgm:prSet loTypeId="urn:microsoft.com/office/officeart/2005/8/layout/cycle3" loCatId="cycle" qsTypeId="urn:microsoft.com/office/officeart/2005/8/quickstyle/simple5" qsCatId="simple" csTypeId="urn:microsoft.com/office/officeart/2005/8/colors/accent1_1" csCatId="accent1" phldr="1"/>
      <dgm:spPr/>
      <dgm:t>
        <a:bodyPr/>
        <a:lstStyle/>
        <a:p>
          <a:endParaRPr lang="de-DE"/>
        </a:p>
      </dgm:t>
    </dgm:pt>
    <dgm:pt modelId="{9F71DEEA-BBB8-4EE9-B297-93DD362BBDAA}">
      <dgm:prSet phldrT="[Text]" custT="1"/>
      <dgm:spPr>
        <a:ln>
          <a:solidFill>
            <a:srgbClr val="87D4AF"/>
          </a:solidFill>
        </a:ln>
      </dgm:spPr>
      <dgm:t>
        <a:bodyPr/>
        <a:lstStyle/>
        <a:p>
          <a:r>
            <a:rPr lang="de-DE" sz="900">
              <a:latin typeface="Barlow" panose="00000500000000000000" pitchFamily="2" charset="0"/>
            </a:rPr>
            <a:t>Leitfaden 1 – </a:t>
          </a:r>
          <a:br>
            <a:rPr lang="de-DE" sz="900">
              <a:latin typeface="Barlow" panose="00000500000000000000" pitchFamily="2" charset="0"/>
            </a:rPr>
          </a:br>
          <a:r>
            <a:rPr lang="de-DE" sz="900">
              <a:latin typeface="Barlow" panose="00000500000000000000" pitchFamily="2" charset="0"/>
            </a:rPr>
            <a:t>IST-Analyse (Plan)</a:t>
          </a:r>
        </a:p>
      </dgm:t>
    </dgm:pt>
    <dgm:pt modelId="{C864CE77-F45D-47BC-8864-44BFAE947B34}" type="parTrans" cxnId="{B9C23184-C7C0-4EA3-805A-F35B25DBA1B0}">
      <dgm:prSet/>
      <dgm:spPr/>
      <dgm:t>
        <a:bodyPr/>
        <a:lstStyle/>
        <a:p>
          <a:endParaRPr lang="de-DE"/>
        </a:p>
      </dgm:t>
    </dgm:pt>
    <dgm:pt modelId="{FEA9ED68-B35D-49E9-8510-A016DD261D23}" type="sibTrans" cxnId="{B9C23184-C7C0-4EA3-805A-F35B25DBA1B0}">
      <dgm:prSet/>
      <dgm:spPr>
        <a:solidFill>
          <a:srgbClr val="87D4AF"/>
        </a:solidFill>
      </dgm:spPr>
      <dgm:t>
        <a:bodyPr/>
        <a:lstStyle/>
        <a:p>
          <a:endParaRPr lang="de-DE"/>
        </a:p>
      </dgm:t>
    </dgm:pt>
    <dgm:pt modelId="{14EC095B-D394-4A67-AAC3-5D0F3256B161}">
      <dgm:prSet phldrT="[Text]" custT="1"/>
      <dgm:spPr>
        <a:ln>
          <a:solidFill>
            <a:srgbClr val="87D4AF"/>
          </a:solidFill>
        </a:ln>
      </dgm:spPr>
      <dgm:t>
        <a:bodyPr/>
        <a:lstStyle/>
        <a:p>
          <a:r>
            <a:rPr lang="de-DE" sz="900">
              <a:latin typeface="Barlow" panose="00000500000000000000" pitchFamily="2" charset="0"/>
            </a:rPr>
            <a:t>Leitfaden 3 – Wissensdokumentation &amp;  -aufbereitung (Check)</a:t>
          </a:r>
        </a:p>
      </dgm:t>
    </dgm:pt>
    <dgm:pt modelId="{407D4851-7FA6-4228-ADE1-DBC85ECED26D}" type="parTrans" cxnId="{0008BC5C-EA90-4895-8C69-EA38F44AB451}">
      <dgm:prSet/>
      <dgm:spPr/>
      <dgm:t>
        <a:bodyPr/>
        <a:lstStyle/>
        <a:p>
          <a:endParaRPr lang="de-DE"/>
        </a:p>
      </dgm:t>
    </dgm:pt>
    <dgm:pt modelId="{BA14CE30-B5BF-4624-8972-38EBE2713A1F}" type="sibTrans" cxnId="{0008BC5C-EA90-4895-8C69-EA38F44AB451}">
      <dgm:prSet/>
      <dgm:spPr/>
      <dgm:t>
        <a:bodyPr/>
        <a:lstStyle/>
        <a:p>
          <a:endParaRPr lang="de-DE"/>
        </a:p>
      </dgm:t>
    </dgm:pt>
    <dgm:pt modelId="{A77C0235-867F-462F-B902-F13890CADB4B}">
      <dgm:prSet phldrT="[Text]" custT="1"/>
      <dgm:spPr>
        <a:ln>
          <a:solidFill>
            <a:srgbClr val="87D4AF"/>
          </a:solidFill>
        </a:ln>
      </dgm:spPr>
      <dgm:t>
        <a:bodyPr/>
        <a:lstStyle/>
        <a:p>
          <a:r>
            <a:rPr lang="de-DE" sz="900">
              <a:latin typeface="Barlow" panose="00000500000000000000" pitchFamily="2" charset="0"/>
            </a:rPr>
            <a:t>Leitfaden 4 – Befähigerschulung (Act)</a:t>
          </a:r>
        </a:p>
      </dgm:t>
    </dgm:pt>
    <dgm:pt modelId="{D3C12F32-8A01-431A-BC75-79651E950BBF}" type="parTrans" cxnId="{8EDB3050-B3BD-47C7-8406-CC0A980FE412}">
      <dgm:prSet/>
      <dgm:spPr/>
      <dgm:t>
        <a:bodyPr/>
        <a:lstStyle/>
        <a:p>
          <a:endParaRPr lang="de-DE"/>
        </a:p>
      </dgm:t>
    </dgm:pt>
    <dgm:pt modelId="{C0680E94-E50B-47EF-B148-8A96D806C741}" type="sibTrans" cxnId="{8EDB3050-B3BD-47C7-8406-CC0A980FE412}">
      <dgm:prSet/>
      <dgm:spPr/>
      <dgm:t>
        <a:bodyPr/>
        <a:lstStyle/>
        <a:p>
          <a:endParaRPr lang="de-DE"/>
        </a:p>
      </dgm:t>
    </dgm:pt>
    <dgm:pt modelId="{BBFACD8E-7F03-465C-9FC6-CD637886792D}">
      <dgm:prSet phldrT="[Text]" custT="1"/>
      <dgm:spPr>
        <a:ln>
          <a:solidFill>
            <a:srgbClr val="87D4AF"/>
          </a:solidFill>
        </a:ln>
      </dgm:spPr>
      <dgm:t>
        <a:bodyPr/>
        <a:lstStyle/>
        <a:p>
          <a:r>
            <a:rPr lang="de-DE" sz="900">
              <a:latin typeface="Barlow" panose="00000500000000000000" pitchFamily="2" charset="0"/>
            </a:rPr>
            <a:t>Leitfaden 2 – Kriterienkatalog LMS (Do)</a:t>
          </a:r>
        </a:p>
      </dgm:t>
    </dgm:pt>
    <dgm:pt modelId="{A04FD078-503E-4F89-947B-9EDF23831D05}" type="parTrans" cxnId="{BBE2EC6E-C8F9-4242-A553-37DCB782FCEA}">
      <dgm:prSet/>
      <dgm:spPr/>
      <dgm:t>
        <a:bodyPr/>
        <a:lstStyle/>
        <a:p>
          <a:endParaRPr lang="de-DE"/>
        </a:p>
      </dgm:t>
    </dgm:pt>
    <dgm:pt modelId="{2960851E-9571-4A3E-85AD-C7152336E067}" type="sibTrans" cxnId="{BBE2EC6E-C8F9-4242-A553-37DCB782FCEA}">
      <dgm:prSet/>
      <dgm:spPr/>
      <dgm:t>
        <a:bodyPr/>
        <a:lstStyle/>
        <a:p>
          <a:endParaRPr lang="de-DE"/>
        </a:p>
      </dgm:t>
    </dgm:pt>
    <dgm:pt modelId="{88BF5E33-BC47-4CE5-B22D-B699EB89D088}" type="pres">
      <dgm:prSet presAssocID="{5A491C07-83E2-4E95-B42C-0523C16EDA63}" presName="Name0" presStyleCnt="0">
        <dgm:presLayoutVars>
          <dgm:dir/>
          <dgm:resizeHandles val="exact"/>
        </dgm:presLayoutVars>
      </dgm:prSet>
      <dgm:spPr/>
    </dgm:pt>
    <dgm:pt modelId="{FB8B1E74-6795-4031-AC9C-553E16A2F757}" type="pres">
      <dgm:prSet presAssocID="{5A491C07-83E2-4E95-B42C-0523C16EDA63}" presName="cycle" presStyleCnt="0"/>
      <dgm:spPr/>
    </dgm:pt>
    <dgm:pt modelId="{B5278BD2-C3CE-466D-A63F-F78364402834}" type="pres">
      <dgm:prSet presAssocID="{9F71DEEA-BBB8-4EE9-B297-93DD362BBDAA}" presName="nodeFirstNode" presStyleLbl="node1" presStyleIdx="0" presStyleCnt="4">
        <dgm:presLayoutVars>
          <dgm:bulletEnabled val="1"/>
        </dgm:presLayoutVars>
      </dgm:prSet>
      <dgm:spPr/>
    </dgm:pt>
    <dgm:pt modelId="{C2A0A326-F4E8-482C-A69B-DC7B489BE8A1}" type="pres">
      <dgm:prSet presAssocID="{FEA9ED68-B35D-49E9-8510-A016DD261D23}" presName="sibTransFirstNode" presStyleLbl="bgShp" presStyleIdx="0" presStyleCnt="1"/>
      <dgm:spPr/>
    </dgm:pt>
    <dgm:pt modelId="{C06F17AB-D587-4EE7-A333-A574D0CF3FB4}" type="pres">
      <dgm:prSet presAssocID="{BBFACD8E-7F03-465C-9FC6-CD637886792D}" presName="nodeFollowingNodes" presStyleLbl="node1" presStyleIdx="1" presStyleCnt="4">
        <dgm:presLayoutVars>
          <dgm:bulletEnabled val="1"/>
        </dgm:presLayoutVars>
      </dgm:prSet>
      <dgm:spPr/>
    </dgm:pt>
    <dgm:pt modelId="{B0E4BD64-7449-4D8E-A709-DAA5E411E442}" type="pres">
      <dgm:prSet presAssocID="{14EC095B-D394-4A67-AAC3-5D0F3256B161}" presName="nodeFollowingNodes" presStyleLbl="node1" presStyleIdx="2" presStyleCnt="4">
        <dgm:presLayoutVars>
          <dgm:bulletEnabled val="1"/>
        </dgm:presLayoutVars>
      </dgm:prSet>
      <dgm:spPr/>
    </dgm:pt>
    <dgm:pt modelId="{535C3768-F62D-44CB-BFA7-D3996E72C40C}" type="pres">
      <dgm:prSet presAssocID="{A77C0235-867F-462F-B902-F13890CADB4B}" presName="nodeFollowingNodes" presStyleLbl="node1" presStyleIdx="3" presStyleCnt="4">
        <dgm:presLayoutVars>
          <dgm:bulletEnabled val="1"/>
        </dgm:presLayoutVars>
      </dgm:prSet>
      <dgm:spPr/>
    </dgm:pt>
  </dgm:ptLst>
  <dgm:cxnLst>
    <dgm:cxn modelId="{29166624-62F0-4C17-80DE-6E2014A6071C}" type="presOf" srcId="{FEA9ED68-B35D-49E9-8510-A016DD261D23}" destId="{C2A0A326-F4E8-482C-A69B-DC7B489BE8A1}" srcOrd="0" destOrd="0" presId="urn:microsoft.com/office/officeart/2005/8/layout/cycle3"/>
    <dgm:cxn modelId="{0CB4482A-CEF0-4AB8-85FB-4743524E3348}" type="presOf" srcId="{BBFACD8E-7F03-465C-9FC6-CD637886792D}" destId="{C06F17AB-D587-4EE7-A333-A574D0CF3FB4}" srcOrd="0" destOrd="0" presId="urn:microsoft.com/office/officeart/2005/8/layout/cycle3"/>
    <dgm:cxn modelId="{0008BC5C-EA90-4895-8C69-EA38F44AB451}" srcId="{5A491C07-83E2-4E95-B42C-0523C16EDA63}" destId="{14EC095B-D394-4A67-AAC3-5D0F3256B161}" srcOrd="2" destOrd="0" parTransId="{407D4851-7FA6-4228-ADE1-DBC85ECED26D}" sibTransId="{BA14CE30-B5BF-4624-8972-38EBE2713A1F}"/>
    <dgm:cxn modelId="{2880AB4D-3133-4ECF-A7C9-7BCBBA5EF83F}" type="presOf" srcId="{14EC095B-D394-4A67-AAC3-5D0F3256B161}" destId="{B0E4BD64-7449-4D8E-A709-DAA5E411E442}" srcOrd="0" destOrd="0" presId="urn:microsoft.com/office/officeart/2005/8/layout/cycle3"/>
    <dgm:cxn modelId="{79BF9A6E-4579-4F7C-A073-6ECF3D149FD2}" type="presOf" srcId="{A77C0235-867F-462F-B902-F13890CADB4B}" destId="{535C3768-F62D-44CB-BFA7-D3996E72C40C}" srcOrd="0" destOrd="0" presId="urn:microsoft.com/office/officeart/2005/8/layout/cycle3"/>
    <dgm:cxn modelId="{BBE2EC6E-C8F9-4242-A553-37DCB782FCEA}" srcId="{5A491C07-83E2-4E95-B42C-0523C16EDA63}" destId="{BBFACD8E-7F03-465C-9FC6-CD637886792D}" srcOrd="1" destOrd="0" parTransId="{A04FD078-503E-4F89-947B-9EDF23831D05}" sibTransId="{2960851E-9571-4A3E-85AD-C7152336E067}"/>
    <dgm:cxn modelId="{8EDB3050-B3BD-47C7-8406-CC0A980FE412}" srcId="{5A491C07-83E2-4E95-B42C-0523C16EDA63}" destId="{A77C0235-867F-462F-B902-F13890CADB4B}" srcOrd="3" destOrd="0" parTransId="{D3C12F32-8A01-431A-BC75-79651E950BBF}" sibTransId="{C0680E94-E50B-47EF-B148-8A96D806C741}"/>
    <dgm:cxn modelId="{B9C23184-C7C0-4EA3-805A-F35B25DBA1B0}" srcId="{5A491C07-83E2-4E95-B42C-0523C16EDA63}" destId="{9F71DEEA-BBB8-4EE9-B297-93DD362BBDAA}" srcOrd="0" destOrd="0" parTransId="{C864CE77-F45D-47BC-8864-44BFAE947B34}" sibTransId="{FEA9ED68-B35D-49E9-8510-A016DD261D23}"/>
    <dgm:cxn modelId="{40F9D99D-D2D1-405E-AC0D-01D13F36292A}" type="presOf" srcId="{5A491C07-83E2-4E95-B42C-0523C16EDA63}" destId="{88BF5E33-BC47-4CE5-B22D-B699EB89D088}" srcOrd="0" destOrd="0" presId="urn:microsoft.com/office/officeart/2005/8/layout/cycle3"/>
    <dgm:cxn modelId="{FA9F8DAF-30C2-4B37-88CB-8F3AC3C6EC4D}" type="presOf" srcId="{9F71DEEA-BBB8-4EE9-B297-93DD362BBDAA}" destId="{B5278BD2-C3CE-466D-A63F-F78364402834}" srcOrd="0" destOrd="0" presId="urn:microsoft.com/office/officeart/2005/8/layout/cycle3"/>
    <dgm:cxn modelId="{04DA25A1-0700-4ED7-987E-664D9FDC317B}" type="presParOf" srcId="{88BF5E33-BC47-4CE5-B22D-B699EB89D088}" destId="{FB8B1E74-6795-4031-AC9C-553E16A2F757}" srcOrd="0" destOrd="0" presId="urn:microsoft.com/office/officeart/2005/8/layout/cycle3"/>
    <dgm:cxn modelId="{38C9ED84-5DB7-4B90-A132-AAEC35E836CB}" type="presParOf" srcId="{FB8B1E74-6795-4031-AC9C-553E16A2F757}" destId="{B5278BD2-C3CE-466D-A63F-F78364402834}" srcOrd="0" destOrd="0" presId="urn:microsoft.com/office/officeart/2005/8/layout/cycle3"/>
    <dgm:cxn modelId="{D8415F96-5285-495C-A994-C6566D38AA6D}" type="presParOf" srcId="{FB8B1E74-6795-4031-AC9C-553E16A2F757}" destId="{C2A0A326-F4E8-482C-A69B-DC7B489BE8A1}" srcOrd="1" destOrd="0" presId="urn:microsoft.com/office/officeart/2005/8/layout/cycle3"/>
    <dgm:cxn modelId="{6D964804-13D0-48AA-8322-DFF227834C72}" type="presParOf" srcId="{FB8B1E74-6795-4031-AC9C-553E16A2F757}" destId="{C06F17AB-D587-4EE7-A333-A574D0CF3FB4}" srcOrd="2" destOrd="0" presId="urn:microsoft.com/office/officeart/2005/8/layout/cycle3"/>
    <dgm:cxn modelId="{ECCF864C-75C8-44D6-ADDE-84D9894E528B}" type="presParOf" srcId="{FB8B1E74-6795-4031-AC9C-553E16A2F757}" destId="{B0E4BD64-7449-4D8E-A709-DAA5E411E442}" srcOrd="3" destOrd="0" presId="urn:microsoft.com/office/officeart/2005/8/layout/cycle3"/>
    <dgm:cxn modelId="{86C4C206-832D-4625-9356-5825C54F2EDF}" type="presParOf" srcId="{FB8B1E74-6795-4031-AC9C-553E16A2F757}" destId="{535C3768-F62D-44CB-BFA7-D3996E72C40C}" srcOrd="4"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A0A326-F4E8-482C-A69B-DC7B489BE8A1}">
      <dsp:nvSpPr>
        <dsp:cNvPr id="0" name=""/>
        <dsp:cNvSpPr/>
      </dsp:nvSpPr>
      <dsp:spPr>
        <a:xfrm>
          <a:off x="536163" y="-17971"/>
          <a:ext cx="2239190" cy="2239190"/>
        </a:xfrm>
        <a:prstGeom prst="circularArrow">
          <a:avLst>
            <a:gd name="adj1" fmla="val 4668"/>
            <a:gd name="adj2" fmla="val 272909"/>
            <a:gd name="adj3" fmla="val 13296261"/>
            <a:gd name="adj4" fmla="val 17722457"/>
            <a:gd name="adj5" fmla="val 4847"/>
          </a:avLst>
        </a:prstGeom>
        <a:solidFill>
          <a:srgbClr val="87D4AF"/>
        </a:solidFill>
        <a:ln>
          <a:noFill/>
        </a:ln>
        <a:effectLst/>
      </dsp:spPr>
      <dsp:style>
        <a:lnRef idx="0">
          <a:scrgbClr r="0" g="0" b="0"/>
        </a:lnRef>
        <a:fillRef idx="1">
          <a:scrgbClr r="0" g="0" b="0"/>
        </a:fillRef>
        <a:effectRef idx="2">
          <a:scrgbClr r="0" g="0" b="0"/>
        </a:effectRef>
        <a:fontRef idx="minor"/>
      </dsp:style>
    </dsp:sp>
    <dsp:sp modelId="{B5278BD2-C3CE-466D-A63F-F78364402834}">
      <dsp:nvSpPr>
        <dsp:cNvPr id="0" name=""/>
        <dsp:cNvSpPr/>
      </dsp:nvSpPr>
      <dsp:spPr>
        <a:xfrm>
          <a:off x="1002510" y="685"/>
          <a:ext cx="1306497" cy="65324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solidFill>
            <a:srgbClr val="87D4AF"/>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a:latin typeface="Barlow" panose="00000500000000000000" pitchFamily="2" charset="0"/>
            </a:rPr>
            <a:t>Leitfaden 1 – </a:t>
          </a:r>
          <a:br>
            <a:rPr lang="de-DE" sz="900" kern="1200">
              <a:latin typeface="Barlow" panose="00000500000000000000" pitchFamily="2" charset="0"/>
            </a:rPr>
          </a:br>
          <a:r>
            <a:rPr lang="de-DE" sz="900" kern="1200">
              <a:latin typeface="Barlow" panose="00000500000000000000" pitchFamily="2" charset="0"/>
            </a:rPr>
            <a:t>IST-Analyse (Plan)</a:t>
          </a:r>
        </a:p>
      </dsp:txBody>
      <dsp:txXfrm>
        <a:off x="1034399" y="32574"/>
        <a:ext cx="1242719" cy="589470"/>
      </dsp:txXfrm>
    </dsp:sp>
    <dsp:sp modelId="{C06F17AB-D587-4EE7-A333-A574D0CF3FB4}">
      <dsp:nvSpPr>
        <dsp:cNvPr id="0" name=""/>
        <dsp:cNvSpPr/>
      </dsp:nvSpPr>
      <dsp:spPr>
        <a:xfrm>
          <a:off x="1806528" y="804703"/>
          <a:ext cx="1306497" cy="65324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solidFill>
            <a:srgbClr val="87D4AF"/>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a:latin typeface="Barlow" panose="00000500000000000000" pitchFamily="2" charset="0"/>
            </a:rPr>
            <a:t>Leitfaden 2 – Kriterienkatalog LMS (Do)</a:t>
          </a:r>
        </a:p>
      </dsp:txBody>
      <dsp:txXfrm>
        <a:off x="1838417" y="836592"/>
        <a:ext cx="1242719" cy="589470"/>
      </dsp:txXfrm>
    </dsp:sp>
    <dsp:sp modelId="{B0E4BD64-7449-4D8E-A709-DAA5E411E442}">
      <dsp:nvSpPr>
        <dsp:cNvPr id="0" name=""/>
        <dsp:cNvSpPr/>
      </dsp:nvSpPr>
      <dsp:spPr>
        <a:xfrm>
          <a:off x="1002510" y="1608721"/>
          <a:ext cx="1306497" cy="65324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solidFill>
            <a:srgbClr val="87D4AF"/>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a:latin typeface="Barlow" panose="00000500000000000000" pitchFamily="2" charset="0"/>
            </a:rPr>
            <a:t>Leitfaden 3 – Wissensdokumentation &amp;  -aufbereitung (Check)</a:t>
          </a:r>
        </a:p>
      </dsp:txBody>
      <dsp:txXfrm>
        <a:off x="1034399" y="1640610"/>
        <a:ext cx="1242719" cy="589470"/>
      </dsp:txXfrm>
    </dsp:sp>
    <dsp:sp modelId="{535C3768-F62D-44CB-BFA7-D3996E72C40C}">
      <dsp:nvSpPr>
        <dsp:cNvPr id="0" name=""/>
        <dsp:cNvSpPr/>
      </dsp:nvSpPr>
      <dsp:spPr>
        <a:xfrm>
          <a:off x="198492" y="804703"/>
          <a:ext cx="1306497" cy="65324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solidFill>
            <a:srgbClr val="87D4AF"/>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a:latin typeface="Barlow" panose="00000500000000000000" pitchFamily="2" charset="0"/>
            </a:rPr>
            <a:t>Leitfaden 4 – Befähigerschulung (Act)</a:t>
          </a:r>
        </a:p>
      </dsp:txBody>
      <dsp:txXfrm>
        <a:off x="230381" y="836592"/>
        <a:ext cx="1242719" cy="58947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de-DE">
              <a:latin typeface="Barlow" panose="00000500000000000000" pitchFamily="2" charset="0"/>
            </a:endParaRPr>
          </a:p>
        </p:txBody>
      </p:sp>
      <p:sp>
        <p:nvSpPr>
          <p:cNvPr id="3" name="Datumsplatzhalter 2"/>
          <p:cNvSpPr>
            <a:spLocks noGrp="1"/>
          </p:cNvSpPr>
          <p:nvPr>
            <p:ph type="dt" sz="quarter" idx="1"/>
          </p:nvPr>
        </p:nvSpPr>
        <p:spPr>
          <a:xfrm>
            <a:off x="3850443" y="0"/>
            <a:ext cx="2945659" cy="495427"/>
          </a:xfrm>
          <a:prstGeom prst="rect">
            <a:avLst/>
          </a:prstGeom>
        </p:spPr>
        <p:txBody>
          <a:bodyPr vert="horz" lIns="91440" tIns="45720" rIns="91440" bIns="45720" rtlCol="0"/>
          <a:lstStyle>
            <a:lvl1pPr algn="r">
              <a:defRPr sz="1200"/>
            </a:lvl1pPr>
          </a:lstStyle>
          <a:p>
            <a:fld id="{F4DF2165-45DD-4E6A-8D88-991CFCF20576}" type="datetimeFigureOut">
              <a:rPr lang="de-DE" smtClean="0">
                <a:latin typeface="Barlow" panose="00000500000000000000" pitchFamily="2" charset="0"/>
              </a:rPr>
              <a:t>20.01.2026</a:t>
            </a:fld>
            <a:endParaRPr lang="de-DE">
              <a:latin typeface="Barlow" panose="00000500000000000000" pitchFamily="2" charset="0"/>
            </a:endParaRPr>
          </a:p>
        </p:txBody>
      </p:sp>
      <p:sp>
        <p:nvSpPr>
          <p:cNvPr id="4" name="Fußzeilenplatzhalter 3"/>
          <p:cNvSpPr>
            <a:spLocks noGrp="1"/>
          </p:cNvSpPr>
          <p:nvPr>
            <p:ph type="ftr" sz="quarter" idx="2"/>
          </p:nvPr>
        </p:nvSpPr>
        <p:spPr>
          <a:xfrm>
            <a:off x="0" y="9378824"/>
            <a:ext cx="2945659" cy="495426"/>
          </a:xfrm>
          <a:prstGeom prst="rect">
            <a:avLst/>
          </a:prstGeom>
        </p:spPr>
        <p:txBody>
          <a:bodyPr vert="horz" lIns="91440" tIns="45720" rIns="91440" bIns="45720" rtlCol="0" anchor="b"/>
          <a:lstStyle>
            <a:lvl1pPr algn="l">
              <a:defRPr sz="1200"/>
            </a:lvl1pPr>
          </a:lstStyle>
          <a:p>
            <a:endParaRPr lang="de-DE">
              <a:latin typeface="Barlow" panose="00000500000000000000" pitchFamily="2" charset="0"/>
            </a:endParaRPr>
          </a:p>
        </p:txBody>
      </p:sp>
      <p:sp>
        <p:nvSpPr>
          <p:cNvPr id="5" name="Foliennummernplatzhalter 4"/>
          <p:cNvSpPr>
            <a:spLocks noGrp="1"/>
          </p:cNvSpPr>
          <p:nvPr>
            <p:ph type="sldNum" sz="quarter" idx="3"/>
          </p:nvPr>
        </p:nvSpPr>
        <p:spPr>
          <a:xfrm>
            <a:off x="3850443" y="9378824"/>
            <a:ext cx="2945659" cy="495426"/>
          </a:xfrm>
          <a:prstGeom prst="rect">
            <a:avLst/>
          </a:prstGeom>
        </p:spPr>
        <p:txBody>
          <a:bodyPr vert="horz" lIns="91440" tIns="45720" rIns="91440" bIns="45720" rtlCol="0" anchor="b"/>
          <a:lstStyle>
            <a:lvl1pPr algn="r">
              <a:defRPr sz="1200"/>
            </a:lvl1pPr>
          </a:lstStyle>
          <a:p>
            <a:fld id="{4F392895-00AB-4E56-A4C3-B2032C42F3A0}" type="slidenum">
              <a:rPr lang="de-DE" smtClean="0">
                <a:latin typeface="Barlow" panose="00000500000000000000" pitchFamily="2" charset="0"/>
              </a:rPr>
              <a:t>‹Nr.›</a:t>
            </a:fld>
            <a:endParaRPr lang="de-DE">
              <a:latin typeface="Barlow" panose="00000500000000000000" pitchFamily="2" charset="0"/>
            </a:endParaRPr>
          </a:p>
        </p:txBody>
      </p:sp>
    </p:spTree>
    <p:extLst>
      <p:ext uri="{BB962C8B-B14F-4D97-AF65-F5344CB8AC3E}">
        <p14:creationId xmlns:p14="http://schemas.microsoft.com/office/powerpoint/2010/main" val="3816150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atin typeface="Barlow" panose="00000500000000000000" pitchFamily="2" charset="0"/>
              </a:defRPr>
            </a:lvl1pPr>
          </a:lstStyle>
          <a:p>
            <a:endParaRPr lang="de-DE"/>
          </a:p>
        </p:txBody>
      </p:sp>
      <p:sp>
        <p:nvSpPr>
          <p:cNvPr id="3" name="Datumsplatzhalter 2"/>
          <p:cNvSpPr>
            <a:spLocks noGrp="1"/>
          </p:cNvSpPr>
          <p:nvPr>
            <p:ph type="dt" idx="1"/>
          </p:nvPr>
        </p:nvSpPr>
        <p:spPr>
          <a:xfrm>
            <a:off x="3850443" y="0"/>
            <a:ext cx="2945659" cy="495427"/>
          </a:xfrm>
          <a:prstGeom prst="rect">
            <a:avLst/>
          </a:prstGeom>
        </p:spPr>
        <p:txBody>
          <a:bodyPr vert="horz" lIns="91440" tIns="45720" rIns="91440" bIns="45720" rtlCol="0"/>
          <a:lstStyle>
            <a:lvl1pPr algn="r">
              <a:defRPr sz="1200">
                <a:latin typeface="Barlow" panose="00000500000000000000" pitchFamily="2" charset="0"/>
              </a:defRPr>
            </a:lvl1pPr>
          </a:lstStyle>
          <a:p>
            <a:fld id="{DBB2A775-C49D-45BA-A919-7D687A0440E7}" type="datetimeFigureOut">
              <a:rPr lang="de-DE" smtClean="0"/>
              <a:pPr/>
              <a:t>20.01.2026</a:t>
            </a:fld>
            <a:endParaRPr lang="de-DE"/>
          </a:p>
        </p:txBody>
      </p:sp>
      <p:sp>
        <p:nvSpPr>
          <p:cNvPr id="4" name="Folienbildplatzhalter 3"/>
          <p:cNvSpPr>
            <a:spLocks noGrp="1" noRot="1" noChangeAspect="1"/>
          </p:cNvSpPr>
          <p:nvPr>
            <p:ph type="sldImg" idx="2"/>
          </p:nvPr>
        </p:nvSpPr>
        <p:spPr>
          <a:xfrm>
            <a:off x="511513" y="1048806"/>
            <a:ext cx="5924550" cy="333375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atin typeface="Barlow" panose="00000500000000000000" pitchFamily="2" charset="0"/>
              </a:defRPr>
            </a:lvl1pPr>
          </a:lstStyle>
          <a:p>
            <a:endParaRPr lang="de-DE"/>
          </a:p>
        </p:txBody>
      </p:sp>
      <p:sp>
        <p:nvSpPr>
          <p:cNvPr id="7" name="Foliennummernplatzhalter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atin typeface="Barlow" panose="00000500000000000000" pitchFamily="2" charset="0"/>
              </a:defRPr>
            </a:lvl1pPr>
          </a:lstStyle>
          <a:p>
            <a:fld id="{2D6A0D67-EDAE-48EC-829F-B147F9799060}" type="slidenum">
              <a:rPr lang="de-DE" smtClean="0"/>
              <a:pPr/>
              <a:t>‹Nr.›</a:t>
            </a:fld>
            <a:endParaRPr lang="de-DE"/>
          </a:p>
        </p:txBody>
      </p:sp>
    </p:spTree>
    <p:extLst>
      <p:ext uri="{BB962C8B-B14F-4D97-AF65-F5344CB8AC3E}">
        <p14:creationId xmlns:p14="http://schemas.microsoft.com/office/powerpoint/2010/main" val="16645384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Barlow" panose="00000500000000000000" pitchFamily="2" charset="0"/>
        <a:ea typeface="+mn-ea"/>
        <a:cs typeface="+mn-cs"/>
      </a:defRPr>
    </a:lvl1pPr>
    <a:lvl2pPr marL="342900" algn="l" defTabSz="685800" rtl="0" eaLnBrk="1" latinLnBrk="0" hangingPunct="1">
      <a:defRPr sz="900" kern="1200">
        <a:solidFill>
          <a:schemeClr val="tx1"/>
        </a:solidFill>
        <a:latin typeface="Barlow" panose="00000500000000000000" pitchFamily="2" charset="0"/>
        <a:ea typeface="+mn-ea"/>
        <a:cs typeface="+mn-cs"/>
      </a:defRPr>
    </a:lvl2pPr>
    <a:lvl3pPr marL="685800" algn="l" defTabSz="685800" rtl="0" eaLnBrk="1" latinLnBrk="0" hangingPunct="1">
      <a:defRPr sz="900" kern="1200">
        <a:solidFill>
          <a:schemeClr val="tx1"/>
        </a:solidFill>
        <a:latin typeface="Barlow" panose="00000500000000000000" pitchFamily="2" charset="0"/>
        <a:ea typeface="+mn-ea"/>
        <a:cs typeface="+mn-cs"/>
      </a:defRPr>
    </a:lvl3pPr>
    <a:lvl4pPr marL="1028700" algn="l" defTabSz="685800" rtl="0" eaLnBrk="1" latinLnBrk="0" hangingPunct="1">
      <a:defRPr sz="900" kern="1200">
        <a:solidFill>
          <a:schemeClr val="tx1"/>
        </a:solidFill>
        <a:latin typeface="Barlow" panose="00000500000000000000" pitchFamily="2" charset="0"/>
        <a:ea typeface="+mn-ea"/>
        <a:cs typeface="+mn-cs"/>
      </a:defRPr>
    </a:lvl4pPr>
    <a:lvl5pPr marL="1371600" algn="l" defTabSz="685800" rtl="0" eaLnBrk="1" latinLnBrk="0" hangingPunct="1">
      <a:defRPr sz="900" kern="1200">
        <a:solidFill>
          <a:schemeClr val="tx1"/>
        </a:solidFill>
        <a:latin typeface="Barlow"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1049338"/>
            <a:ext cx="5924550" cy="333375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D6A0D67-EDAE-48EC-829F-B147F9799060}" type="slidenum">
              <a:rPr lang="de-DE" smtClean="0"/>
              <a:pPr/>
              <a:t>2</a:t>
            </a:fld>
            <a:endParaRPr lang="de-DE"/>
          </a:p>
        </p:txBody>
      </p:sp>
    </p:spTree>
    <p:extLst>
      <p:ext uri="{BB962C8B-B14F-4D97-AF65-F5344CB8AC3E}">
        <p14:creationId xmlns:p14="http://schemas.microsoft.com/office/powerpoint/2010/main" val="3938663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53227-4621-6A88-2649-43E0A0FBC53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69CCD84-3763-651D-AF77-421E30006F4C}"/>
              </a:ext>
            </a:extLst>
          </p:cNvPr>
          <p:cNvSpPr>
            <a:spLocks noGrp="1" noRot="1" noChangeAspect="1"/>
          </p:cNvSpPr>
          <p:nvPr>
            <p:ph type="sldImg"/>
          </p:nvPr>
        </p:nvSpPr>
        <p:spPr>
          <a:xfrm>
            <a:off x="511175" y="1049338"/>
            <a:ext cx="5924550" cy="3333750"/>
          </a:xfrm>
        </p:spPr>
      </p:sp>
      <p:sp>
        <p:nvSpPr>
          <p:cNvPr id="3" name="Notizenplatzhalter 2">
            <a:extLst>
              <a:ext uri="{FF2B5EF4-FFF2-40B4-BE49-F238E27FC236}">
                <a16:creationId xmlns:a16="http://schemas.microsoft.com/office/drawing/2014/main" id="{1398264D-6241-9BC8-9241-3CB11F9BA4DF}"/>
              </a:ext>
            </a:extLst>
          </p:cNvPr>
          <p:cNvSpPr>
            <a:spLocks noGrp="1"/>
          </p:cNvSpPr>
          <p:nvPr>
            <p:ph type="body" idx="1"/>
          </p:nvPr>
        </p:nvSpPr>
        <p:spPr/>
        <p:txBody>
          <a:bodyPr/>
          <a:lstStyle/>
          <a:p>
            <a:r>
              <a:rPr lang="de-DE" sz="1800" b="1">
                <a:solidFill>
                  <a:srgbClr val="4C4D4D"/>
                </a:solidFill>
                <a:latin typeface="Barlow Semi Condensed Medium"/>
              </a:rPr>
              <a:t>Motivation und Aktivierung</a:t>
            </a:r>
            <a:endParaRPr lang="de-DE" sz="1800" b="0">
              <a:solidFill>
                <a:srgbClr val="4C4D4D"/>
              </a:solidFill>
              <a:latin typeface="Barlow Semi Condensed Medium"/>
            </a:endParaRPr>
          </a:p>
          <a:p>
            <a:r>
              <a:rPr lang="de-DE" sz="1800" b="0">
                <a:solidFill>
                  <a:srgbClr val="4C4D4D"/>
                </a:solidFill>
                <a:latin typeface="Barlow Semi Condensed Medium" panose="00000606000000000000" pitchFamily="2" charset="0"/>
              </a:rPr>
              <a:t>Durch den Einsatz passender Methoden (z. B. Gruppenarbeit, Praxisbeispiele, digitale Tools) wird das Lernen interessanter und motivierender.</a:t>
            </a:r>
          </a:p>
          <a:p>
            <a:r>
              <a:rPr lang="de-DE" sz="1800" b="0">
                <a:solidFill>
                  <a:srgbClr val="4C4D4D"/>
                </a:solidFill>
                <a:latin typeface="Barlow Semi Condensed Medium"/>
              </a:rPr>
              <a:t>Didaktisch geplante Lernumgebungen berücksichtigen die Bedürfnisse und Vorerfahrungen der Lernenden.</a:t>
            </a:r>
          </a:p>
          <a:p>
            <a:endParaRPr lang="de-DE" sz="1800" b="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Foliennummernplatzhalter 3">
            <a:extLst>
              <a:ext uri="{FF2B5EF4-FFF2-40B4-BE49-F238E27FC236}">
                <a16:creationId xmlns:a16="http://schemas.microsoft.com/office/drawing/2014/main" id="{49C8B0CB-905C-922F-6E10-A5F8D62215DF}"/>
              </a:ext>
            </a:extLst>
          </p:cNvPr>
          <p:cNvSpPr>
            <a:spLocks noGrp="1"/>
          </p:cNvSpPr>
          <p:nvPr>
            <p:ph type="sldNum" sz="quarter" idx="5"/>
          </p:nvPr>
        </p:nvSpPr>
        <p:spPr/>
        <p:txBody>
          <a:bodyPr/>
          <a:lstStyle/>
          <a:p>
            <a:fld id="{2D6A0D67-EDAE-48EC-829F-B147F9799060}" type="slidenum">
              <a:rPr lang="de-DE" smtClean="0"/>
              <a:pPr/>
              <a:t>12</a:t>
            </a:fld>
            <a:endParaRPr lang="de-DE"/>
          </a:p>
        </p:txBody>
      </p:sp>
    </p:spTree>
    <p:extLst>
      <p:ext uri="{BB962C8B-B14F-4D97-AF65-F5344CB8AC3E}">
        <p14:creationId xmlns:p14="http://schemas.microsoft.com/office/powerpoint/2010/main" val="1895577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440EB-E26F-9860-6783-B8F96FC9663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6CCF5F7-B35E-6711-5284-BD8EB27087D2}"/>
              </a:ext>
            </a:extLst>
          </p:cNvPr>
          <p:cNvSpPr>
            <a:spLocks noGrp="1" noRot="1" noChangeAspect="1"/>
          </p:cNvSpPr>
          <p:nvPr>
            <p:ph type="sldImg"/>
          </p:nvPr>
        </p:nvSpPr>
        <p:spPr>
          <a:xfrm>
            <a:off x="511175" y="1049338"/>
            <a:ext cx="5924550" cy="3333750"/>
          </a:xfrm>
        </p:spPr>
      </p:sp>
      <p:sp>
        <p:nvSpPr>
          <p:cNvPr id="3" name="Notizenplatzhalter 2">
            <a:extLst>
              <a:ext uri="{FF2B5EF4-FFF2-40B4-BE49-F238E27FC236}">
                <a16:creationId xmlns:a16="http://schemas.microsoft.com/office/drawing/2014/main" id="{42C3A9D4-3B9F-3A47-8405-2B551DD1EDD9}"/>
              </a:ext>
            </a:extLst>
          </p:cNvPr>
          <p:cNvSpPr>
            <a:spLocks noGrp="1"/>
          </p:cNvSpPr>
          <p:nvPr>
            <p:ph type="body" idx="1"/>
          </p:nvPr>
        </p:nvSpPr>
        <p:spPr/>
        <p:txBody>
          <a:bodyPr/>
          <a:lstStyle/>
          <a:p>
            <a:r>
              <a:rPr lang="de-DE" sz="1800" b="1">
                <a:solidFill>
                  <a:srgbClr val="4C4D4D"/>
                </a:solidFill>
                <a:latin typeface="Barlow Semi Condensed Medium"/>
              </a:rPr>
              <a:t>Effektivität und Effizienz</a:t>
            </a:r>
            <a:endParaRPr lang="de-DE" sz="1800" b="0">
              <a:solidFill>
                <a:srgbClr val="4C4D4D"/>
              </a:solidFill>
              <a:latin typeface="Barlow Semi Condensed Medium" panose="00000606000000000000" pitchFamily="2" charset="0"/>
            </a:endParaRPr>
          </a:p>
          <a:p>
            <a:r>
              <a:rPr lang="de-DE" sz="1800" b="0">
                <a:solidFill>
                  <a:srgbClr val="4C4D4D"/>
                </a:solidFill>
                <a:latin typeface="Barlow Semi Condensed Medium" panose="00000606000000000000" pitchFamily="2" charset="0"/>
              </a:rPr>
              <a:t>Geplante Lehr-/Lernprozesse sparen Zeit und Ressourcen.</a:t>
            </a:r>
          </a:p>
          <a:p>
            <a:r>
              <a:rPr lang="de-DE" sz="1800" b="0">
                <a:solidFill>
                  <a:srgbClr val="4C4D4D"/>
                </a:solidFill>
                <a:latin typeface="Barlow Semi Condensed Medium" panose="00000606000000000000" pitchFamily="2" charset="0"/>
              </a:rPr>
              <a:t>Sie verhindern Über- oder Unterforderung und fördern nachhaltiges Lernen.</a:t>
            </a:r>
          </a:p>
          <a:p>
            <a:endParaRPr lang="de-DE" sz="1800" b="0">
              <a:solidFill>
                <a:prstClr val="black"/>
              </a:solidFill>
              <a:latin typeface="Microsoft Sans Serif" panose="020B0604020202020204" pitchFamily="34" charset="0"/>
            </a:endParaRPr>
          </a:p>
        </p:txBody>
      </p:sp>
      <p:sp>
        <p:nvSpPr>
          <p:cNvPr id="4" name="Foliennummernplatzhalter 3">
            <a:extLst>
              <a:ext uri="{FF2B5EF4-FFF2-40B4-BE49-F238E27FC236}">
                <a16:creationId xmlns:a16="http://schemas.microsoft.com/office/drawing/2014/main" id="{932CC5AE-FF79-E9A9-69AF-7EAE16197A91}"/>
              </a:ext>
            </a:extLst>
          </p:cNvPr>
          <p:cNvSpPr>
            <a:spLocks noGrp="1"/>
          </p:cNvSpPr>
          <p:nvPr>
            <p:ph type="sldNum" sz="quarter" idx="5"/>
          </p:nvPr>
        </p:nvSpPr>
        <p:spPr/>
        <p:txBody>
          <a:bodyPr/>
          <a:lstStyle/>
          <a:p>
            <a:fld id="{2D6A0D67-EDAE-48EC-829F-B147F9799060}" type="slidenum">
              <a:rPr lang="de-DE" smtClean="0"/>
              <a:pPr/>
              <a:t>13</a:t>
            </a:fld>
            <a:endParaRPr lang="de-DE"/>
          </a:p>
        </p:txBody>
      </p:sp>
    </p:spTree>
    <p:extLst>
      <p:ext uri="{BB962C8B-B14F-4D97-AF65-F5344CB8AC3E}">
        <p14:creationId xmlns:p14="http://schemas.microsoft.com/office/powerpoint/2010/main" val="961785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DDBEB-8DEE-DE6A-7324-807F2CFF973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166426A-CBDD-4053-3F7E-78BA3248DF2D}"/>
              </a:ext>
            </a:extLst>
          </p:cNvPr>
          <p:cNvSpPr>
            <a:spLocks noGrp="1" noRot="1" noChangeAspect="1"/>
          </p:cNvSpPr>
          <p:nvPr>
            <p:ph type="sldImg"/>
          </p:nvPr>
        </p:nvSpPr>
        <p:spPr>
          <a:xfrm>
            <a:off x="511175" y="1049338"/>
            <a:ext cx="5924550" cy="3333750"/>
          </a:xfrm>
        </p:spPr>
      </p:sp>
      <p:sp>
        <p:nvSpPr>
          <p:cNvPr id="3" name="Notizenplatzhalter 2">
            <a:extLst>
              <a:ext uri="{FF2B5EF4-FFF2-40B4-BE49-F238E27FC236}">
                <a16:creationId xmlns:a16="http://schemas.microsoft.com/office/drawing/2014/main" id="{E8E4CBD4-8A43-A5D2-D280-88577925AEF2}"/>
              </a:ext>
            </a:extLst>
          </p:cNvPr>
          <p:cNvSpPr>
            <a:spLocks noGrp="1"/>
          </p:cNvSpPr>
          <p:nvPr>
            <p:ph type="body" idx="1"/>
          </p:nvPr>
        </p:nvSpPr>
        <p:spPr/>
        <p:txBody>
          <a:bodyPr/>
          <a:lstStyle/>
          <a:p>
            <a:r>
              <a:rPr lang="de-DE" sz="1800" b="1">
                <a:solidFill>
                  <a:srgbClr val="4C4D4D"/>
                </a:solidFill>
                <a:latin typeface="Barlow Semi Condensed Medium"/>
              </a:rPr>
              <a:t>Anpassungsfähigkeit</a:t>
            </a:r>
            <a:endParaRPr lang="de-DE" sz="1800" b="0">
              <a:solidFill>
                <a:srgbClr val="4C4D4D"/>
              </a:solidFill>
              <a:latin typeface="Barlow Semi Condensed Medium" panose="00000606000000000000" pitchFamily="2" charset="0"/>
            </a:endParaRPr>
          </a:p>
          <a:p>
            <a:r>
              <a:rPr lang="de-DE" sz="1800" b="0">
                <a:solidFill>
                  <a:srgbClr val="4C4D4D"/>
                </a:solidFill>
                <a:latin typeface="Barlow Semi Condensed Medium" panose="00000606000000000000" pitchFamily="2" charset="0"/>
              </a:rPr>
              <a:t>Eine gute Planung berücksichtigt verschiedene Lernniveaus, Lernstile und Rahmenbedingungen.</a:t>
            </a:r>
          </a:p>
          <a:p>
            <a:r>
              <a:rPr lang="de-DE" sz="1800" b="0">
                <a:solidFill>
                  <a:srgbClr val="4C4D4D"/>
                </a:solidFill>
                <a:latin typeface="Barlow Semi Condensed Medium"/>
              </a:rPr>
              <a:t>Dadurch können Lehrende flexibel reagieren und Inhalte anpassen.</a:t>
            </a:r>
          </a:p>
          <a:p>
            <a:endParaRPr lang="de-DE" sz="1800" b="0">
              <a:solidFill>
                <a:prstClr val="black"/>
              </a:solidFill>
              <a:latin typeface="Microsoft Sans Serif" panose="020B0604020202020204" pitchFamily="34" charset="0"/>
            </a:endParaRPr>
          </a:p>
          <a:p>
            <a:endParaRPr lang="de-DE" sz="1800" b="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de-DE" sz="1800" b="0">
              <a:solidFill>
                <a:prstClr val="black"/>
              </a:solidFill>
              <a:latin typeface="Microsoft Sans Serif" panose="020B0604020202020204" pitchFamily="34" charset="0"/>
            </a:endParaRPr>
          </a:p>
          <a:p>
            <a:endParaRPr lang="de-DE" sz="1800" b="0">
              <a:solidFill>
                <a:prstClr val="black"/>
              </a:solidFill>
              <a:latin typeface="Microsoft Sans Serif" panose="020B0604020202020204" pitchFamily="34" charset="0"/>
            </a:endParaRPr>
          </a:p>
        </p:txBody>
      </p:sp>
      <p:sp>
        <p:nvSpPr>
          <p:cNvPr id="4" name="Foliennummernplatzhalter 3">
            <a:extLst>
              <a:ext uri="{FF2B5EF4-FFF2-40B4-BE49-F238E27FC236}">
                <a16:creationId xmlns:a16="http://schemas.microsoft.com/office/drawing/2014/main" id="{44BCCBB2-62EE-3764-9F01-FA6E72E2AA04}"/>
              </a:ext>
            </a:extLst>
          </p:cNvPr>
          <p:cNvSpPr>
            <a:spLocks noGrp="1"/>
          </p:cNvSpPr>
          <p:nvPr>
            <p:ph type="sldNum" sz="quarter" idx="5"/>
          </p:nvPr>
        </p:nvSpPr>
        <p:spPr/>
        <p:txBody>
          <a:bodyPr/>
          <a:lstStyle/>
          <a:p>
            <a:fld id="{2D6A0D67-EDAE-48EC-829F-B147F9799060}" type="slidenum">
              <a:rPr lang="de-DE" smtClean="0"/>
              <a:pPr/>
              <a:t>14</a:t>
            </a:fld>
            <a:endParaRPr lang="de-DE"/>
          </a:p>
        </p:txBody>
      </p:sp>
    </p:spTree>
    <p:extLst>
      <p:ext uri="{BB962C8B-B14F-4D97-AF65-F5344CB8AC3E}">
        <p14:creationId xmlns:p14="http://schemas.microsoft.com/office/powerpoint/2010/main" val="192445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30BF9-9235-F8B6-25AB-4E32ACB14A8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A384E6A-A985-52C1-1322-9B9E359E86D8}"/>
              </a:ext>
            </a:extLst>
          </p:cNvPr>
          <p:cNvSpPr>
            <a:spLocks noGrp="1" noRot="1" noChangeAspect="1"/>
          </p:cNvSpPr>
          <p:nvPr>
            <p:ph type="sldImg"/>
          </p:nvPr>
        </p:nvSpPr>
        <p:spPr>
          <a:xfrm>
            <a:off x="511175" y="1049338"/>
            <a:ext cx="5924550" cy="3333750"/>
          </a:xfrm>
        </p:spPr>
      </p:sp>
      <p:sp>
        <p:nvSpPr>
          <p:cNvPr id="3" name="Notizenplatzhalter 2">
            <a:extLst>
              <a:ext uri="{FF2B5EF4-FFF2-40B4-BE49-F238E27FC236}">
                <a16:creationId xmlns:a16="http://schemas.microsoft.com/office/drawing/2014/main" id="{29384D08-540D-DBD6-9A14-EA1FD96FC865}"/>
              </a:ext>
            </a:extLst>
          </p:cNvPr>
          <p:cNvSpPr>
            <a:spLocks noGrp="1"/>
          </p:cNvSpPr>
          <p:nvPr>
            <p:ph type="body" idx="1"/>
          </p:nvPr>
        </p:nvSpPr>
        <p:spPr/>
        <p:txBody>
          <a:bodyPr/>
          <a:lstStyle/>
          <a:p>
            <a:r>
              <a:rPr lang="de-DE" sz="1800" b="1">
                <a:solidFill>
                  <a:srgbClr val="4C4D4D"/>
                </a:solidFill>
                <a:latin typeface="Barlow Semi Condensed Medium"/>
              </a:rPr>
              <a:t>Qualitätssicherung</a:t>
            </a:r>
            <a:endParaRPr lang="de-DE" sz="1800" b="0">
              <a:solidFill>
                <a:srgbClr val="4C4D4D"/>
              </a:solidFill>
              <a:latin typeface="Barlow Semi Condensed Medium"/>
            </a:endParaRPr>
          </a:p>
          <a:p>
            <a:r>
              <a:rPr lang="de-DE" sz="1800" b="0">
                <a:solidFill>
                  <a:srgbClr val="4C4D4D"/>
                </a:solidFill>
                <a:latin typeface="Barlow Semi Condensed Medium" panose="00000606000000000000" pitchFamily="2" charset="0"/>
              </a:rPr>
              <a:t>Didaktische Planung ermöglicht es, Erfolgskontrollen einzubauen, wie beispielsweise Tests oder Reflexionsphasen, um den Lernfortschritt der Teilnehmenden systematisch zu erfassen, Lernziele zu überprüfen und die Weiterbildung bei Bedarf gezielt anzupassen.</a:t>
            </a:r>
            <a:endParaRPr lang="de-DE" sz="1800" b="0">
              <a:solidFill>
                <a:prstClr val="black"/>
              </a:solidFill>
              <a:latin typeface="Microsoft Sans Serif" panose="020B0604020202020204" pitchFamily="34" charset="0"/>
            </a:endParaRPr>
          </a:p>
          <a:p>
            <a:endParaRPr lang="de-DE" sz="1800" b="0">
              <a:solidFill>
                <a:prstClr val="black"/>
              </a:solidFill>
              <a:latin typeface="Microsoft Sans Serif" panose="020B0604020202020204" pitchFamily="34" charset="0"/>
            </a:endParaRPr>
          </a:p>
          <a:p>
            <a:endParaRPr lang="de-DE" sz="1800" b="0">
              <a:solidFill>
                <a:prstClr val="black"/>
              </a:solidFill>
              <a:latin typeface="Microsoft Sans Serif" panose="020B0604020202020204" pitchFamily="34" charset="0"/>
            </a:endParaRPr>
          </a:p>
          <a:p>
            <a:endParaRPr lang="de-DE" sz="1800" b="0">
              <a:solidFill>
                <a:prstClr val="black"/>
              </a:solidFill>
              <a:latin typeface="Microsoft Sans Serif" panose="020B0604020202020204" pitchFamily="34" charset="0"/>
            </a:endParaRPr>
          </a:p>
          <a:p>
            <a:endParaRPr lang="de-DE" sz="1800" b="0">
              <a:solidFill>
                <a:prstClr val="black"/>
              </a:solidFill>
              <a:latin typeface="Microsoft Sans Serif" panose="020B0604020202020204" pitchFamily="34" charset="0"/>
            </a:endParaRPr>
          </a:p>
        </p:txBody>
      </p:sp>
      <p:sp>
        <p:nvSpPr>
          <p:cNvPr id="4" name="Foliennummernplatzhalter 3">
            <a:extLst>
              <a:ext uri="{FF2B5EF4-FFF2-40B4-BE49-F238E27FC236}">
                <a16:creationId xmlns:a16="http://schemas.microsoft.com/office/drawing/2014/main" id="{877C3660-5273-DF6C-4991-BC7E0AB971EA}"/>
              </a:ext>
            </a:extLst>
          </p:cNvPr>
          <p:cNvSpPr>
            <a:spLocks noGrp="1"/>
          </p:cNvSpPr>
          <p:nvPr>
            <p:ph type="sldNum" sz="quarter" idx="5"/>
          </p:nvPr>
        </p:nvSpPr>
        <p:spPr/>
        <p:txBody>
          <a:bodyPr/>
          <a:lstStyle/>
          <a:p>
            <a:fld id="{2D6A0D67-EDAE-48EC-829F-B147F9799060}" type="slidenum">
              <a:rPr lang="de-DE" smtClean="0"/>
              <a:pPr/>
              <a:t>15</a:t>
            </a:fld>
            <a:endParaRPr lang="de-DE"/>
          </a:p>
        </p:txBody>
      </p:sp>
    </p:spTree>
    <p:extLst>
      <p:ext uri="{BB962C8B-B14F-4D97-AF65-F5344CB8AC3E}">
        <p14:creationId xmlns:p14="http://schemas.microsoft.com/office/powerpoint/2010/main" val="2323238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1049338"/>
            <a:ext cx="5924550" cy="3333750"/>
          </a:xfrm>
        </p:spPr>
      </p:sp>
      <p:sp>
        <p:nvSpPr>
          <p:cNvPr id="3" name="Notizenplatzhalter 2"/>
          <p:cNvSpPr>
            <a:spLocks noGrp="1"/>
          </p:cNvSpPr>
          <p:nvPr>
            <p:ph type="body" idx="1"/>
          </p:nvPr>
        </p:nvSpPr>
        <p:spPr/>
        <p:txBody>
          <a:bodyPr/>
          <a:lstStyle/>
          <a:p>
            <a:r>
              <a:rPr lang="de-DE" sz="1800">
                <a:latin typeface="Barlow Semi Condensed"/>
              </a:rPr>
              <a:t>Um lernwirksame und bedarfsorientierte Lerninhalte zu gestalten, sollten vorab einige grundlegende didaktische Überlegungen geklärt sein.</a:t>
            </a:r>
          </a:p>
          <a:p>
            <a:r>
              <a:rPr lang="de-DE" sz="1800">
                <a:latin typeface="Barlow Semi Condensed"/>
              </a:rPr>
              <a:t>Diese sind hier anhand von sechs zentralen Fragen dargestellt. Diese Fragen sind nicht als feste Reihenfolge zu verstehen – sie stehen in enger Wechselwirkung und sollten gemeinsam betrachtet werden.</a:t>
            </a:r>
            <a:endParaRPr lang="de-DE" sz="1800">
              <a:latin typeface="Barlow Semi Condensed"/>
              <a:ea typeface="Microsoft Sans Serif"/>
              <a:cs typeface="Microsoft Sans Serif"/>
            </a:endParaRPr>
          </a:p>
          <a:p>
            <a:endParaRPr lang="de-DE"/>
          </a:p>
        </p:txBody>
      </p:sp>
      <p:sp>
        <p:nvSpPr>
          <p:cNvPr id="4" name="Foliennummernplatzhalter 3"/>
          <p:cNvSpPr>
            <a:spLocks noGrp="1"/>
          </p:cNvSpPr>
          <p:nvPr>
            <p:ph type="sldNum" sz="quarter" idx="5"/>
          </p:nvPr>
        </p:nvSpPr>
        <p:spPr/>
        <p:txBody>
          <a:bodyPr/>
          <a:lstStyle/>
          <a:p>
            <a:fld id="{2D6A0D67-EDAE-48EC-829F-B147F9799060}" type="slidenum">
              <a:rPr lang="de-DE" smtClean="0"/>
              <a:pPr/>
              <a:t>16</a:t>
            </a:fld>
            <a:endParaRPr lang="de-DE"/>
          </a:p>
        </p:txBody>
      </p:sp>
    </p:spTree>
    <p:extLst>
      <p:ext uri="{BB962C8B-B14F-4D97-AF65-F5344CB8AC3E}">
        <p14:creationId xmlns:p14="http://schemas.microsoft.com/office/powerpoint/2010/main" val="3356114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1049338"/>
            <a:ext cx="5924550" cy="3333750"/>
          </a:xfrm>
        </p:spPr>
      </p:sp>
      <p:sp>
        <p:nvSpPr>
          <p:cNvPr id="3" name="Notizenplatzhalter 2"/>
          <p:cNvSpPr>
            <a:spLocks noGrp="1"/>
          </p:cNvSpPr>
          <p:nvPr>
            <p:ph type="body" idx="1"/>
          </p:nvPr>
        </p:nvSpPr>
        <p:spPr/>
        <p:txBody>
          <a:bodyPr/>
          <a:lstStyle/>
          <a:p>
            <a:r>
              <a:rPr lang="de-DE" sz="8800">
                <a:latin typeface="Barlow"/>
              </a:rPr>
              <a:t>Als Zielgruppe versteht man Einzelpersonen mit ähnlichen Merkmalen oder gleichartige Anspruchsgruppen, an die sich ein bestimmtes Bildungsangebot richtet. Eine Zielgruppenanalyse hilft, Lernangebote genau auf die Personen auszurichten, die sie nutzen sollen. Ohne diese Analyse besteht die Gefahr, dass Inhalte zu schwierig, zu einfach oder schlichtweg uninteressant sind. Eine sorgfältige Zielgruppenanalyse sorgt dafür, dass Lerninhalte relevant, verständlich und motivierend gestaltet werden können.</a:t>
            </a:r>
          </a:p>
          <a:p>
            <a:endParaRPr lang="de-DE" sz="8800"/>
          </a:p>
          <a:p>
            <a:r>
              <a:rPr lang="de-DE" sz="8800">
                <a:latin typeface="Barlow"/>
              </a:rPr>
              <a:t>Wichtig zu beachten, denn es hat einen immensen Einfluss auf den späteren Inhalt: Demografische Merkmale (Alter, Geschlecht, Berufserfahrung, Sprach- und Kulturhintergrund, Bildungsgrad), Beruflicher Kontext (Rolle, Abteilung, Tätigkeiten im Unternehmen), Lernvoraussetzungen (Vorwissen? Sicherheit im Umgang mit </a:t>
            </a:r>
            <a:r>
              <a:rPr lang="de-DE" sz="8800" err="1">
                <a:latin typeface="Barlow"/>
              </a:rPr>
              <a:t>dig</a:t>
            </a:r>
            <a:r>
              <a:rPr lang="de-DE" sz="8800">
                <a:latin typeface="Barlow"/>
              </a:rPr>
              <a:t>. Medienformen), Lernpräferenzen (auch: Lerntyp, </a:t>
            </a:r>
            <a:r>
              <a:rPr lang="de-DE" sz="8800" err="1">
                <a:latin typeface="Barlow"/>
              </a:rPr>
              <a:t>eheer</a:t>
            </a:r>
            <a:r>
              <a:rPr lang="de-DE" sz="8800">
                <a:latin typeface="Barlow"/>
              </a:rPr>
              <a:t> visuell, eher interaktiv am </a:t>
            </a:r>
            <a:r>
              <a:rPr lang="de-DE" sz="8800" err="1">
                <a:latin typeface="Barlow"/>
              </a:rPr>
              <a:t>ausproieren</a:t>
            </a:r>
            <a:r>
              <a:rPr lang="de-DE" sz="8800">
                <a:latin typeface="Barlow"/>
              </a:rPr>
              <a:t>, lernt die Person lieber allein oder in der Gruppe mit direktem Feedback usw.)</a:t>
            </a:r>
          </a:p>
        </p:txBody>
      </p:sp>
      <p:sp>
        <p:nvSpPr>
          <p:cNvPr id="4" name="Foliennummernplatzhalter 3"/>
          <p:cNvSpPr>
            <a:spLocks noGrp="1"/>
          </p:cNvSpPr>
          <p:nvPr>
            <p:ph type="sldNum" sz="quarter" idx="5"/>
          </p:nvPr>
        </p:nvSpPr>
        <p:spPr/>
        <p:txBody>
          <a:bodyPr/>
          <a:lstStyle/>
          <a:p>
            <a:fld id="{2D6A0D67-EDAE-48EC-829F-B147F9799060}" type="slidenum">
              <a:rPr lang="de-DE" smtClean="0"/>
              <a:pPr/>
              <a:t>17</a:t>
            </a:fld>
            <a:endParaRPr lang="de-DE"/>
          </a:p>
        </p:txBody>
      </p:sp>
    </p:spTree>
    <p:extLst>
      <p:ext uri="{BB962C8B-B14F-4D97-AF65-F5344CB8AC3E}">
        <p14:creationId xmlns:p14="http://schemas.microsoft.com/office/powerpoint/2010/main" val="2634011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1049338"/>
            <a:ext cx="5924550" cy="3333750"/>
          </a:xfrm>
        </p:spPr>
      </p:sp>
      <p:sp>
        <p:nvSpPr>
          <p:cNvPr id="3" name="Notizenplatzhalter 2"/>
          <p:cNvSpPr>
            <a:spLocks noGrp="1"/>
          </p:cNvSpPr>
          <p:nvPr>
            <p:ph type="body" idx="1"/>
          </p:nvPr>
        </p:nvSpPr>
        <p:spPr/>
        <p:txBody>
          <a:bodyPr/>
          <a:lstStyle/>
          <a:p>
            <a:r>
              <a:rPr lang="de-DE" sz="1800" b="0">
                <a:solidFill>
                  <a:srgbClr val="333333"/>
                </a:solidFill>
                <a:latin typeface="Barlow Semi Condensed" panose="00000506000000000000" pitchFamily="2" charset="0"/>
              </a:rPr>
              <a:t>Bevor Lerninhalte entstehen, muss klar sein, was genau am Ende gelernt werden soll. Lernziele geben Orientierung – für die Teilnehmenden ebenso wie für die Gestaltung des Trainings. Sie machen sichtbar, welches Wissen, welche Fähigkeiten oder welches Verhalten nach dem Lernen erreicht werden sollen. </a:t>
            </a:r>
          </a:p>
          <a:p>
            <a:r>
              <a:rPr lang="de-DE" sz="1800" b="0">
                <a:solidFill>
                  <a:srgbClr val="333333"/>
                </a:solidFill>
                <a:latin typeface="Barlow Semi Condensed" panose="00000506000000000000" pitchFamily="2" charset="0"/>
              </a:rPr>
              <a:t>Nur mit klar formulierten Lernzielen lässt sich der Erfolg einer Weiterbildung wirklich bewerten!</a:t>
            </a:r>
            <a:endParaRPr lang="de-DE" sz="1800" b="0">
              <a:solidFill>
                <a:prstClr val="black"/>
              </a:solidFill>
              <a:latin typeface="Microsoft Sans Serif" panose="020B0604020202020204" pitchFamily="34" charset="0"/>
            </a:endParaRPr>
          </a:p>
        </p:txBody>
      </p:sp>
      <p:sp>
        <p:nvSpPr>
          <p:cNvPr id="4" name="Foliennummernplatzhalter 3"/>
          <p:cNvSpPr>
            <a:spLocks noGrp="1"/>
          </p:cNvSpPr>
          <p:nvPr>
            <p:ph type="sldNum" sz="quarter" idx="5"/>
          </p:nvPr>
        </p:nvSpPr>
        <p:spPr/>
        <p:txBody>
          <a:bodyPr/>
          <a:lstStyle/>
          <a:p>
            <a:fld id="{2D6A0D67-EDAE-48EC-829F-B147F9799060}" type="slidenum">
              <a:rPr lang="de-DE" smtClean="0"/>
              <a:pPr/>
              <a:t>18</a:t>
            </a:fld>
            <a:endParaRPr lang="de-DE"/>
          </a:p>
        </p:txBody>
      </p:sp>
    </p:spTree>
    <p:extLst>
      <p:ext uri="{BB962C8B-B14F-4D97-AF65-F5344CB8AC3E}">
        <p14:creationId xmlns:p14="http://schemas.microsoft.com/office/powerpoint/2010/main" val="3559133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1049338"/>
            <a:ext cx="5924550" cy="3333750"/>
          </a:xfrm>
        </p:spPr>
      </p:sp>
      <p:sp>
        <p:nvSpPr>
          <p:cNvPr id="3" name="Notizenplatzhalter 2"/>
          <p:cNvSpPr>
            <a:spLocks noGrp="1"/>
          </p:cNvSpPr>
          <p:nvPr>
            <p:ph type="body" idx="1"/>
          </p:nvPr>
        </p:nvSpPr>
        <p:spPr/>
        <p:txBody>
          <a:bodyPr/>
          <a:lstStyle/>
          <a:p>
            <a:r>
              <a:rPr lang="de-DE" sz="1800">
                <a:solidFill>
                  <a:srgbClr val="333333"/>
                </a:solidFill>
                <a:latin typeface="Barlow Semi Condensed" panose="00000506000000000000" pitchFamily="2" charset="0"/>
              </a:rPr>
              <a:t>In Unternehmen verfolgt Lernen einen klaren Zweck: </a:t>
            </a:r>
            <a:r>
              <a:rPr lang="de-DE" sz="1800" b="1">
                <a:solidFill>
                  <a:srgbClr val="333333"/>
                </a:solidFill>
                <a:latin typeface="Barlow Semi Condensed" panose="00000506000000000000" pitchFamily="2" charset="0"/>
              </a:rPr>
              <a:t>Wissen aufbauen, teilen und gezielt weiterentwickeln</a:t>
            </a:r>
            <a:r>
              <a:rPr lang="de-DE" sz="1800" b="0">
                <a:solidFill>
                  <a:srgbClr val="333333"/>
                </a:solidFill>
                <a:latin typeface="Barlow Semi Condensed" panose="00000506000000000000" pitchFamily="2" charset="0"/>
              </a:rPr>
              <a:t>. Es gibt verschiedene Gründe, warum Lerncontent entwickelt werden soll: Neue Mitarbeitende müssen ins Unternehmen eingeführt werden. Wissen soll erhalten bleiben, auch wenn erfahrene Kolleginnen und Kollegen das Unternehmen verlassen. Manche Trainings sind gesetzlich vorgeschrieben – andere fördern persönliche und fachliche Weiterentwicklung. </a:t>
            </a:r>
          </a:p>
          <a:p>
            <a:r>
              <a:rPr lang="de-DE" sz="1800" b="0">
                <a:solidFill>
                  <a:srgbClr val="333333"/>
                </a:solidFill>
                <a:latin typeface="Barlow Semi Condensed" panose="00000506000000000000" pitchFamily="2" charset="0"/>
              </a:rPr>
              <a:t>Wenn klar ist, warum gelernt wird, kann der Lernprozess gezielt geplant werden. Die Zielgruppe lässt sich besser bestimmen, die Lernziele werden konkreter, und die Inhalte können passgenau ausgewählt werden.</a:t>
            </a:r>
          </a:p>
          <a:p>
            <a:endParaRPr lang="de-DE" sz="1800" b="0">
              <a:solidFill>
                <a:prstClr val="black"/>
              </a:solidFill>
              <a:latin typeface="Microsoft Sans Serif" panose="020B0604020202020204" pitchFamily="34" charset="0"/>
            </a:endParaRPr>
          </a:p>
        </p:txBody>
      </p:sp>
      <p:sp>
        <p:nvSpPr>
          <p:cNvPr id="4" name="Foliennummernplatzhalter 3"/>
          <p:cNvSpPr>
            <a:spLocks noGrp="1"/>
          </p:cNvSpPr>
          <p:nvPr>
            <p:ph type="sldNum" sz="quarter" idx="5"/>
          </p:nvPr>
        </p:nvSpPr>
        <p:spPr/>
        <p:txBody>
          <a:bodyPr/>
          <a:lstStyle/>
          <a:p>
            <a:fld id="{2D6A0D67-EDAE-48EC-829F-B147F9799060}" type="slidenum">
              <a:rPr lang="de-DE" smtClean="0"/>
              <a:pPr/>
              <a:t>21</a:t>
            </a:fld>
            <a:endParaRPr lang="de-DE"/>
          </a:p>
        </p:txBody>
      </p:sp>
    </p:spTree>
    <p:extLst>
      <p:ext uri="{BB962C8B-B14F-4D97-AF65-F5344CB8AC3E}">
        <p14:creationId xmlns:p14="http://schemas.microsoft.com/office/powerpoint/2010/main" val="350031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1049338"/>
            <a:ext cx="5924550" cy="3333750"/>
          </a:xfrm>
        </p:spPr>
      </p:sp>
      <p:sp>
        <p:nvSpPr>
          <p:cNvPr id="3" name="Notizenplatzhalter 2"/>
          <p:cNvSpPr>
            <a:spLocks noGrp="1"/>
          </p:cNvSpPr>
          <p:nvPr>
            <p:ph type="body" idx="1"/>
          </p:nvPr>
        </p:nvSpPr>
        <p:spPr/>
        <p:txBody>
          <a:bodyPr/>
          <a:lstStyle/>
          <a:p>
            <a:r>
              <a:rPr lang="de-DE" sz="1800">
                <a:solidFill>
                  <a:srgbClr val="333333"/>
                </a:solidFill>
                <a:latin typeface="Barlow Semi Condensed" panose="00000506000000000000" pitchFamily="2" charset="0"/>
              </a:rPr>
              <a:t>Lehr- und Lernmethoden sind </a:t>
            </a:r>
            <a:r>
              <a:rPr lang="de-DE" sz="1800" b="1">
                <a:solidFill>
                  <a:srgbClr val="333333"/>
                </a:solidFill>
                <a:latin typeface="Barlow Semi Condensed" panose="00000506000000000000" pitchFamily="2" charset="0"/>
              </a:rPr>
              <a:t>geplante Vorgehensweisen mit denen Wissen und Fähigkeiten</a:t>
            </a:r>
            <a:r>
              <a:rPr lang="de-DE" sz="1800" b="0">
                <a:solidFill>
                  <a:srgbClr val="333333"/>
                </a:solidFill>
                <a:latin typeface="Barlow Semi Condensed" panose="00000506000000000000" pitchFamily="2" charset="0"/>
              </a:rPr>
              <a:t> vermittelt werden. Die Auswahl bestimmt, wie die Lernenden den Lerninhalten begegnen.</a:t>
            </a:r>
            <a:endParaRPr lang="de-DE" sz="1800" b="0">
              <a:solidFill>
                <a:prstClr val="black"/>
              </a:solidFill>
              <a:latin typeface="Microsoft Sans Serif" panose="020B0604020202020204" pitchFamily="34" charset="0"/>
            </a:endParaRPr>
          </a:p>
        </p:txBody>
      </p:sp>
      <p:sp>
        <p:nvSpPr>
          <p:cNvPr id="4" name="Foliennummernplatzhalter 3"/>
          <p:cNvSpPr>
            <a:spLocks noGrp="1"/>
          </p:cNvSpPr>
          <p:nvPr>
            <p:ph type="sldNum" sz="quarter" idx="5"/>
          </p:nvPr>
        </p:nvSpPr>
        <p:spPr/>
        <p:txBody>
          <a:bodyPr/>
          <a:lstStyle/>
          <a:p>
            <a:fld id="{2D6A0D67-EDAE-48EC-829F-B147F9799060}" type="slidenum">
              <a:rPr lang="de-DE" smtClean="0"/>
              <a:pPr/>
              <a:t>22</a:t>
            </a:fld>
            <a:endParaRPr lang="de-DE"/>
          </a:p>
        </p:txBody>
      </p:sp>
    </p:spTree>
    <p:extLst>
      <p:ext uri="{BB962C8B-B14F-4D97-AF65-F5344CB8AC3E}">
        <p14:creationId xmlns:p14="http://schemas.microsoft.com/office/powerpoint/2010/main" val="2582687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latin typeface="Barlow"/>
              </a:rPr>
              <a:t>Der </a:t>
            </a:r>
            <a:r>
              <a:rPr lang="en-US" err="1">
                <a:latin typeface="Barlow"/>
              </a:rPr>
              <a:t>Fokus</a:t>
            </a:r>
            <a:r>
              <a:rPr lang="en-US">
                <a:latin typeface="Barlow"/>
              </a:rPr>
              <a:t> </a:t>
            </a:r>
            <a:r>
              <a:rPr lang="en-US" err="1">
                <a:latin typeface="Barlow"/>
              </a:rPr>
              <a:t>liegt</a:t>
            </a:r>
            <a:r>
              <a:rPr lang="en-US">
                <a:latin typeface="Barlow"/>
              </a:rPr>
              <a:t> auf </a:t>
            </a:r>
            <a:r>
              <a:rPr lang="en-US" err="1">
                <a:latin typeface="Barlow"/>
              </a:rPr>
              <a:t>Flexibilität</a:t>
            </a:r>
            <a:r>
              <a:rPr lang="en-US">
                <a:latin typeface="Barlow"/>
              </a:rPr>
              <a:t>, </a:t>
            </a:r>
            <a:r>
              <a:rPr lang="en-US" err="1">
                <a:latin typeface="Barlow"/>
              </a:rPr>
              <a:t>Interaktivität</a:t>
            </a:r>
            <a:r>
              <a:rPr lang="en-US">
                <a:latin typeface="Barlow"/>
              </a:rPr>
              <a:t> und </a:t>
            </a:r>
            <a:r>
              <a:rPr lang="en-US" err="1">
                <a:latin typeface="Barlow"/>
              </a:rPr>
              <a:t>multimedialer</a:t>
            </a:r>
            <a:r>
              <a:rPr lang="en-US">
                <a:latin typeface="Barlow"/>
              </a:rPr>
              <a:t> </a:t>
            </a:r>
            <a:r>
              <a:rPr lang="en-US" err="1">
                <a:latin typeface="Barlow"/>
              </a:rPr>
              <a:t>Aufbereitung</a:t>
            </a:r>
            <a:r>
              <a:rPr lang="en-US">
                <a:latin typeface="Barlow"/>
              </a:rPr>
              <a:t>, um </a:t>
            </a:r>
            <a:r>
              <a:rPr lang="en-US" err="1">
                <a:latin typeface="Barlow"/>
              </a:rPr>
              <a:t>Lernen</a:t>
            </a:r>
            <a:r>
              <a:rPr lang="en-US">
                <a:latin typeface="Barlow"/>
              </a:rPr>
              <a:t> orts- und </a:t>
            </a:r>
            <a:r>
              <a:rPr lang="en-US" err="1">
                <a:latin typeface="Barlow"/>
              </a:rPr>
              <a:t>zeitunabhängig</a:t>
            </a:r>
            <a:r>
              <a:rPr lang="en-US">
                <a:latin typeface="Barlow"/>
              </a:rPr>
              <a:t> </a:t>
            </a:r>
            <a:r>
              <a:rPr lang="en-US" err="1">
                <a:latin typeface="Barlow"/>
              </a:rPr>
              <a:t>zu</a:t>
            </a:r>
            <a:r>
              <a:rPr lang="en-US">
                <a:latin typeface="Barlow"/>
              </a:rPr>
              <a:t> </a:t>
            </a:r>
            <a:r>
              <a:rPr lang="en-US" err="1">
                <a:latin typeface="Barlow"/>
              </a:rPr>
              <a:t>ermöglichen</a:t>
            </a:r>
            <a:r>
              <a:rPr lang="en-US">
                <a:latin typeface="Barlow"/>
              </a:rPr>
              <a:t>. </a:t>
            </a:r>
            <a:r>
              <a:rPr lang="en-US" err="1">
                <a:latin typeface="Barlow"/>
              </a:rPr>
              <a:t>Digitale</a:t>
            </a:r>
            <a:r>
              <a:rPr lang="en-US">
                <a:latin typeface="Barlow"/>
              </a:rPr>
              <a:t> </a:t>
            </a:r>
            <a:r>
              <a:rPr lang="en-US" err="1">
                <a:latin typeface="Barlow"/>
              </a:rPr>
              <a:t>Methoden</a:t>
            </a:r>
            <a:r>
              <a:rPr lang="en-US">
                <a:latin typeface="Barlow"/>
              </a:rPr>
              <a:t> </a:t>
            </a:r>
            <a:r>
              <a:rPr lang="en-US" err="1">
                <a:latin typeface="Barlow"/>
              </a:rPr>
              <a:t>eignen</a:t>
            </a:r>
            <a:r>
              <a:rPr lang="en-US">
                <a:latin typeface="Barlow"/>
              </a:rPr>
              <a:t> </a:t>
            </a:r>
            <a:r>
              <a:rPr lang="en-US" err="1">
                <a:latin typeface="Barlow"/>
              </a:rPr>
              <a:t>sich</a:t>
            </a:r>
            <a:r>
              <a:rPr lang="en-US">
                <a:latin typeface="Barlow"/>
              </a:rPr>
              <a:t> </a:t>
            </a:r>
            <a:r>
              <a:rPr lang="en-US" err="1">
                <a:latin typeface="Barlow"/>
              </a:rPr>
              <a:t>besonders</a:t>
            </a:r>
            <a:r>
              <a:rPr lang="en-US">
                <a:latin typeface="Barlow"/>
              </a:rPr>
              <a:t>, </a:t>
            </a:r>
            <a:r>
              <a:rPr lang="en-US" err="1">
                <a:latin typeface="Barlow"/>
              </a:rPr>
              <a:t>wenn</a:t>
            </a:r>
            <a:r>
              <a:rPr lang="en-US">
                <a:latin typeface="Barlow"/>
              </a:rPr>
              <a:t> </a:t>
            </a:r>
            <a:r>
              <a:rPr lang="en-US" b="1" err="1">
                <a:latin typeface="Barlow"/>
              </a:rPr>
              <a:t>große</a:t>
            </a:r>
            <a:r>
              <a:rPr lang="en-US" b="1">
                <a:latin typeface="Barlow"/>
              </a:rPr>
              <a:t> </a:t>
            </a:r>
            <a:r>
              <a:rPr lang="en-US" b="1" err="1">
                <a:latin typeface="Barlow"/>
              </a:rPr>
              <a:t>Zielgruppen</a:t>
            </a:r>
            <a:r>
              <a:rPr lang="en-US" b="1">
                <a:latin typeface="Barlow"/>
              </a:rPr>
              <a:t> </a:t>
            </a:r>
            <a:r>
              <a:rPr lang="en-US" b="1" err="1">
                <a:latin typeface="Barlow"/>
              </a:rPr>
              <a:t>erreicht</a:t>
            </a:r>
            <a:r>
              <a:rPr lang="en-US" b="1">
                <a:latin typeface="Barlow"/>
              </a:rPr>
              <a:t>, </a:t>
            </a:r>
            <a:r>
              <a:rPr lang="en-US" b="1" err="1">
                <a:latin typeface="Barlow"/>
              </a:rPr>
              <a:t>individuelle</a:t>
            </a:r>
            <a:r>
              <a:rPr lang="en-US" b="1">
                <a:latin typeface="Barlow"/>
              </a:rPr>
              <a:t> </a:t>
            </a:r>
            <a:r>
              <a:rPr lang="en-US" b="1" err="1">
                <a:latin typeface="Barlow"/>
              </a:rPr>
              <a:t>Lernwege</a:t>
            </a:r>
            <a:r>
              <a:rPr lang="en-US" b="1">
                <a:latin typeface="Barlow"/>
              </a:rPr>
              <a:t> </a:t>
            </a:r>
            <a:r>
              <a:rPr lang="en-US" b="1" err="1">
                <a:latin typeface="Barlow"/>
              </a:rPr>
              <a:t>ermöglicht</a:t>
            </a:r>
            <a:r>
              <a:rPr lang="en-US" b="1">
                <a:latin typeface="Barlow"/>
              </a:rPr>
              <a:t> </a:t>
            </a:r>
            <a:r>
              <a:rPr lang="en-US" b="1" err="1">
                <a:latin typeface="Barlow"/>
              </a:rPr>
              <a:t>oder</a:t>
            </a:r>
            <a:r>
              <a:rPr lang="en-US" b="1">
                <a:latin typeface="Barlow"/>
              </a:rPr>
              <a:t> </a:t>
            </a:r>
            <a:r>
              <a:rPr lang="en-US" b="1" err="1">
                <a:latin typeface="Barlow"/>
              </a:rPr>
              <a:t>komplexe</a:t>
            </a:r>
            <a:r>
              <a:rPr lang="en-US" b="1">
                <a:latin typeface="Barlow"/>
              </a:rPr>
              <a:t> </a:t>
            </a:r>
            <a:r>
              <a:rPr lang="en-US" b="1" err="1">
                <a:latin typeface="Barlow"/>
              </a:rPr>
              <a:t>Inhalte</a:t>
            </a:r>
            <a:r>
              <a:rPr lang="en-US">
                <a:latin typeface="Barlow"/>
              </a:rPr>
              <a:t> </a:t>
            </a:r>
            <a:r>
              <a:rPr lang="en-US" err="1">
                <a:latin typeface="Barlow"/>
              </a:rPr>
              <a:t>anschaulich</a:t>
            </a:r>
            <a:r>
              <a:rPr lang="en-US">
                <a:latin typeface="Barlow"/>
              </a:rPr>
              <a:t> </a:t>
            </a:r>
            <a:r>
              <a:rPr lang="en-US" err="1">
                <a:latin typeface="Barlow"/>
              </a:rPr>
              <a:t>vermittelt</a:t>
            </a:r>
            <a:r>
              <a:rPr lang="en-US">
                <a:latin typeface="Barlow"/>
              </a:rPr>
              <a:t> </a:t>
            </a:r>
            <a:r>
              <a:rPr lang="en-US" err="1">
                <a:latin typeface="Barlow"/>
              </a:rPr>
              <a:t>werden</a:t>
            </a:r>
            <a:r>
              <a:rPr lang="en-US">
                <a:latin typeface="Barlow"/>
              </a:rPr>
              <a:t> </a:t>
            </a:r>
            <a:r>
              <a:rPr lang="en-US" err="1">
                <a:latin typeface="Barlow"/>
              </a:rPr>
              <a:t>sollen</a:t>
            </a:r>
            <a:r>
              <a:rPr lang="en-US">
                <a:latin typeface="Barlow"/>
              </a:rPr>
              <a:t> – </a:t>
            </a:r>
            <a:r>
              <a:rPr lang="en-US" err="1">
                <a:latin typeface="Barlow"/>
              </a:rPr>
              <a:t>zum</a:t>
            </a:r>
            <a:r>
              <a:rPr lang="en-US">
                <a:latin typeface="Barlow"/>
              </a:rPr>
              <a:t> </a:t>
            </a:r>
            <a:r>
              <a:rPr lang="en-US" err="1">
                <a:latin typeface="Barlow"/>
              </a:rPr>
              <a:t>Beispiel</a:t>
            </a:r>
            <a:r>
              <a:rPr lang="en-US">
                <a:latin typeface="Barlow"/>
              </a:rPr>
              <a:t> </a:t>
            </a:r>
            <a:r>
              <a:rPr lang="en-US" err="1">
                <a:latin typeface="Barlow"/>
              </a:rPr>
              <a:t>bei</a:t>
            </a:r>
            <a:r>
              <a:rPr lang="en-US">
                <a:latin typeface="Barlow"/>
              </a:rPr>
              <a:t> Onboarding-</a:t>
            </a:r>
            <a:r>
              <a:rPr lang="en-US" err="1">
                <a:latin typeface="Barlow"/>
              </a:rPr>
              <a:t>Programmen</a:t>
            </a:r>
            <a:r>
              <a:rPr lang="en-US">
                <a:latin typeface="Barlow"/>
              </a:rPr>
              <a:t> </a:t>
            </a:r>
            <a:r>
              <a:rPr lang="en-US" err="1">
                <a:latin typeface="Barlow"/>
              </a:rPr>
              <a:t>oder</a:t>
            </a:r>
            <a:r>
              <a:rPr lang="en-US">
                <a:latin typeface="Barlow"/>
              </a:rPr>
              <a:t> Hybrid-</a:t>
            </a:r>
            <a:r>
              <a:rPr lang="en-US" err="1">
                <a:latin typeface="Barlow"/>
              </a:rPr>
              <a:t>Schulungen</a:t>
            </a:r>
            <a:r>
              <a:rPr lang="en-US">
                <a:latin typeface="Barlow"/>
              </a:rPr>
              <a:t>.</a:t>
            </a:r>
            <a:endParaRPr lang="de-DE">
              <a:latin typeface="Barlow"/>
            </a:endParaRPr>
          </a:p>
        </p:txBody>
      </p:sp>
      <p:sp>
        <p:nvSpPr>
          <p:cNvPr id="4" name="Foliennummernplatzhalter 3"/>
          <p:cNvSpPr>
            <a:spLocks noGrp="1"/>
          </p:cNvSpPr>
          <p:nvPr>
            <p:ph type="sldNum" sz="quarter" idx="5"/>
          </p:nvPr>
        </p:nvSpPr>
        <p:spPr/>
        <p:txBody>
          <a:bodyPr/>
          <a:lstStyle/>
          <a:p>
            <a:fld id="{2D6A0D67-EDAE-48EC-829F-B147F9799060}" type="slidenum">
              <a:rPr lang="de-DE" smtClean="0"/>
              <a:pPr/>
              <a:t>24</a:t>
            </a:fld>
            <a:endParaRPr lang="de-DE"/>
          </a:p>
        </p:txBody>
      </p:sp>
    </p:spTree>
    <p:extLst>
      <p:ext uri="{BB962C8B-B14F-4D97-AF65-F5344CB8AC3E}">
        <p14:creationId xmlns:p14="http://schemas.microsoft.com/office/powerpoint/2010/main" val="2966561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1049338"/>
            <a:ext cx="5924550" cy="333375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D6A0D67-EDAE-48EC-829F-B147F9799060}" type="slidenum">
              <a:rPr lang="de-DE" smtClean="0"/>
              <a:pPr/>
              <a:t>3</a:t>
            </a:fld>
            <a:endParaRPr lang="de-DE"/>
          </a:p>
        </p:txBody>
      </p:sp>
    </p:spTree>
    <p:extLst>
      <p:ext uri="{BB962C8B-B14F-4D97-AF65-F5344CB8AC3E}">
        <p14:creationId xmlns:p14="http://schemas.microsoft.com/office/powerpoint/2010/main" val="3933965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1049338"/>
            <a:ext cx="5924550" cy="3333750"/>
          </a:xfrm>
        </p:spPr>
      </p:sp>
      <p:sp>
        <p:nvSpPr>
          <p:cNvPr id="3" name="Notizenplatzhalter 2"/>
          <p:cNvSpPr>
            <a:spLocks noGrp="1"/>
          </p:cNvSpPr>
          <p:nvPr>
            <p:ph type="body" idx="1"/>
          </p:nvPr>
        </p:nvSpPr>
        <p:spPr/>
        <p:txBody>
          <a:bodyPr/>
          <a:lstStyle/>
          <a:p>
            <a:r>
              <a:rPr lang="de-DE" sz="1800">
                <a:solidFill>
                  <a:srgbClr val="333333"/>
                </a:solidFill>
                <a:latin typeface="Barlow Semi Condensed Medium"/>
              </a:rPr>
              <a:t>Damit Bildungscontent in einem Unternehmen sinnvoll genutzt werden kann, ist es wichtig die </a:t>
            </a:r>
            <a:r>
              <a:rPr lang="de-DE" sz="1800" b="1">
                <a:solidFill>
                  <a:srgbClr val="333333"/>
                </a:solidFill>
                <a:latin typeface="Barlow Semi Condensed Medium"/>
              </a:rPr>
              <a:t>Rahmenbedingungen des Lernens</a:t>
            </a:r>
            <a:r>
              <a:rPr lang="de-DE" sz="1800" b="0">
                <a:solidFill>
                  <a:srgbClr val="333333"/>
                </a:solidFill>
                <a:latin typeface="Barlow Semi Condensed Medium"/>
              </a:rPr>
              <a:t> zu klären. Sie entscheiden maßgeblich darüber, wann und wo Mitarbeitende lernen können.</a:t>
            </a:r>
          </a:p>
          <a:p>
            <a:endParaRPr lang="de-DE" sz="1800">
              <a:solidFill>
                <a:srgbClr val="333333"/>
              </a:solidFill>
              <a:latin typeface="Barlow Semi Condensed Medium"/>
            </a:endParaRPr>
          </a:p>
          <a:p>
            <a:r>
              <a:rPr lang="de-DE" sz="1800">
                <a:solidFill>
                  <a:srgbClr val="333333"/>
                </a:solidFill>
                <a:latin typeface="Barlow Semi Condensed Medium"/>
              </a:rPr>
              <a:t>Technische </a:t>
            </a:r>
            <a:r>
              <a:rPr lang="de-DE" sz="1800" err="1">
                <a:solidFill>
                  <a:srgbClr val="333333"/>
                </a:solidFill>
                <a:latin typeface="Barlow Semi Condensed Medium"/>
              </a:rPr>
              <a:t>Vorraussetzungen</a:t>
            </a:r>
            <a:r>
              <a:rPr lang="de-DE" sz="1800">
                <a:solidFill>
                  <a:srgbClr val="333333"/>
                </a:solidFill>
                <a:latin typeface="Barlow Semi Condensed Medium"/>
              </a:rPr>
              <a:t>: </a:t>
            </a:r>
          </a:p>
          <a:p>
            <a:r>
              <a:rPr lang="de-DE" sz="1800">
                <a:solidFill>
                  <a:srgbClr val="333333"/>
                </a:solidFill>
                <a:latin typeface="Barlow Semi Condensed Medium"/>
              </a:rPr>
              <a:t>Gibt es individuelle Laptops/PC, Tablets, kann nur auf dem Handy gelernt werden. </a:t>
            </a:r>
            <a:endParaRPr lang="de-DE"/>
          </a:p>
          <a:p>
            <a:r>
              <a:rPr lang="de-DE" sz="1800">
                <a:solidFill>
                  <a:srgbClr val="333333"/>
                </a:solidFill>
                <a:latin typeface="Barlow Semi Condensed Medium"/>
              </a:rPr>
              <a:t>Gibt es eine Plattform auf der Gelernt werden soll, wie ist diese erreichbar, hat jeder MA einen Login, </a:t>
            </a:r>
          </a:p>
          <a:p>
            <a:r>
              <a:rPr lang="de-DE" sz="1800">
                <a:solidFill>
                  <a:srgbClr val="333333"/>
                </a:solidFill>
                <a:latin typeface="Barlow Semi Condensed Medium"/>
              </a:rPr>
              <a:t>Gibt es eine technische Unterstützung</a:t>
            </a:r>
          </a:p>
          <a:p>
            <a:endParaRPr lang="de-DE" sz="1800">
              <a:solidFill>
                <a:srgbClr val="333333"/>
              </a:solidFill>
              <a:latin typeface="Barlow Semi Condensed Medium"/>
            </a:endParaRPr>
          </a:p>
          <a:p>
            <a:r>
              <a:rPr lang="de-DE" sz="1800">
                <a:solidFill>
                  <a:srgbClr val="333333"/>
                </a:solidFill>
                <a:latin typeface="Barlow Semi Condensed Medium"/>
              </a:rPr>
              <a:t>Zeitliche Struktur</a:t>
            </a:r>
          </a:p>
          <a:p>
            <a:r>
              <a:rPr lang="de-DE" sz="1800">
                <a:solidFill>
                  <a:srgbClr val="333333"/>
                </a:solidFill>
                <a:latin typeface="Barlow Semi Condensed Medium"/>
              </a:rPr>
              <a:t>Gibt es Lernzeiten während, vor oder nach der Arbeit. </a:t>
            </a:r>
          </a:p>
          <a:p>
            <a:r>
              <a:rPr lang="de-DE" sz="1800">
                <a:solidFill>
                  <a:srgbClr val="333333"/>
                </a:solidFill>
                <a:latin typeface="Barlow Semi Condensed Medium"/>
              </a:rPr>
              <a:t>Gibt es eingerichtete Blockzeiten, ist synchrones (also bspw. Frontalunterricht in </a:t>
            </a:r>
            <a:r>
              <a:rPr lang="de-DE" sz="1800" err="1">
                <a:solidFill>
                  <a:srgbClr val="333333"/>
                </a:solidFill>
                <a:latin typeface="Barlow Semi Condensed Medium"/>
              </a:rPr>
              <a:t>präsens</a:t>
            </a:r>
            <a:r>
              <a:rPr lang="de-DE" sz="1800">
                <a:solidFill>
                  <a:srgbClr val="333333"/>
                </a:solidFill>
                <a:latin typeface="Barlow Semi Condensed Medium"/>
              </a:rPr>
              <a:t> o.ä.) oder asynchrones Lernen möglich(individuell mögliche Lernzeiten) </a:t>
            </a:r>
          </a:p>
          <a:p>
            <a:endParaRPr lang="de-DE" sz="1800">
              <a:solidFill>
                <a:srgbClr val="333333"/>
              </a:solidFill>
              <a:latin typeface="Barlow Semi Condensed Medium"/>
            </a:endParaRPr>
          </a:p>
          <a:p>
            <a:r>
              <a:rPr lang="de-DE" sz="1800">
                <a:solidFill>
                  <a:srgbClr val="333333"/>
                </a:solidFill>
                <a:latin typeface="Barlow Semi Condensed Medium"/>
              </a:rPr>
              <a:t>Gestaltung der "guten" Lernumgebung:</a:t>
            </a:r>
          </a:p>
          <a:p>
            <a:r>
              <a:rPr lang="de-DE" sz="1800">
                <a:solidFill>
                  <a:srgbClr val="333333"/>
                </a:solidFill>
                <a:latin typeface="Barlow Semi Condensed Medium"/>
              </a:rPr>
              <a:t>Barrierefrei</a:t>
            </a:r>
          </a:p>
          <a:p>
            <a:r>
              <a:rPr lang="de-DE" sz="1800">
                <a:solidFill>
                  <a:srgbClr val="333333"/>
                </a:solidFill>
                <a:latin typeface="Barlow Semi Condensed Medium"/>
              </a:rPr>
              <a:t>Mobil (auf allen Endgeräten gleichermaßen nutzbar</a:t>
            </a:r>
          </a:p>
          <a:p>
            <a:r>
              <a:rPr lang="de-DE" sz="1800">
                <a:solidFill>
                  <a:srgbClr val="333333"/>
                </a:solidFill>
                <a:latin typeface="Barlow Semi Condensed Medium"/>
              </a:rPr>
              <a:t>Digital (modern, klar, visuell ansprechend)</a:t>
            </a:r>
          </a:p>
        </p:txBody>
      </p:sp>
      <p:sp>
        <p:nvSpPr>
          <p:cNvPr id="4" name="Foliennummernplatzhalter 3"/>
          <p:cNvSpPr>
            <a:spLocks noGrp="1"/>
          </p:cNvSpPr>
          <p:nvPr>
            <p:ph type="sldNum" sz="quarter" idx="5"/>
          </p:nvPr>
        </p:nvSpPr>
        <p:spPr/>
        <p:txBody>
          <a:bodyPr/>
          <a:lstStyle/>
          <a:p>
            <a:fld id="{2D6A0D67-EDAE-48EC-829F-B147F9799060}" type="slidenum">
              <a:rPr lang="de-DE" smtClean="0"/>
              <a:pPr/>
              <a:t>26</a:t>
            </a:fld>
            <a:endParaRPr lang="de-DE"/>
          </a:p>
        </p:txBody>
      </p:sp>
    </p:spTree>
    <p:extLst>
      <p:ext uri="{BB962C8B-B14F-4D97-AF65-F5344CB8AC3E}">
        <p14:creationId xmlns:p14="http://schemas.microsoft.com/office/powerpoint/2010/main" val="1117318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latin typeface="Calibri"/>
                <a:ea typeface="Calibri"/>
                <a:cs typeface="Calibri"/>
              </a:rPr>
              <a:t>Nach </a:t>
            </a:r>
            <a:r>
              <a:rPr lang="en-US" err="1">
                <a:latin typeface="Calibri"/>
                <a:ea typeface="Calibri"/>
                <a:cs typeface="Calibri"/>
              </a:rPr>
              <a:t>Klärung</a:t>
            </a:r>
            <a:r>
              <a:rPr lang="en-US">
                <a:latin typeface="Calibri"/>
                <a:ea typeface="Calibri"/>
                <a:cs typeface="Calibri"/>
              </a:rPr>
              <a:t> der </a:t>
            </a:r>
            <a:r>
              <a:rPr lang="en-US" err="1">
                <a:latin typeface="Calibri"/>
                <a:ea typeface="Calibri"/>
                <a:cs typeface="Calibri"/>
              </a:rPr>
              <a:t>genannten</a:t>
            </a:r>
            <a:r>
              <a:rPr lang="en-US">
                <a:latin typeface="Calibri"/>
                <a:ea typeface="Calibri"/>
                <a:cs typeface="Calibri"/>
              </a:rPr>
              <a:t> </a:t>
            </a:r>
            <a:r>
              <a:rPr lang="en-US" err="1">
                <a:latin typeface="Calibri"/>
                <a:ea typeface="Calibri"/>
                <a:cs typeface="Calibri"/>
              </a:rPr>
              <a:t>Fragen</a:t>
            </a:r>
            <a:r>
              <a:rPr lang="en-US">
                <a:latin typeface="Calibri"/>
                <a:ea typeface="Calibri"/>
                <a:cs typeface="Calibri"/>
              </a:rPr>
              <a:t> </a:t>
            </a:r>
            <a:r>
              <a:rPr lang="en-US" err="1">
                <a:latin typeface="Calibri"/>
                <a:ea typeface="Calibri"/>
                <a:cs typeface="Calibri"/>
              </a:rPr>
              <a:t>können</a:t>
            </a:r>
            <a:r>
              <a:rPr lang="en-US">
                <a:latin typeface="Calibri"/>
                <a:ea typeface="Calibri"/>
                <a:cs typeface="Calibri"/>
              </a:rPr>
              <a:t> nun die </a:t>
            </a:r>
            <a:r>
              <a:rPr lang="en-US" err="1">
                <a:latin typeface="Calibri"/>
                <a:ea typeface="Calibri"/>
                <a:cs typeface="Calibri"/>
              </a:rPr>
              <a:t>Antworten</a:t>
            </a:r>
            <a:r>
              <a:rPr lang="en-US">
                <a:latin typeface="Calibri"/>
                <a:ea typeface="Calibri"/>
                <a:cs typeface="Calibri"/>
              </a:rPr>
              <a:t> in </a:t>
            </a:r>
            <a:r>
              <a:rPr lang="en-US" err="1">
                <a:latin typeface="Calibri"/>
                <a:ea typeface="Calibri"/>
                <a:cs typeface="Calibri"/>
              </a:rPr>
              <a:t>einem</a:t>
            </a:r>
            <a:r>
              <a:rPr lang="en-US">
                <a:latin typeface="Calibri"/>
                <a:ea typeface="Calibri"/>
                <a:cs typeface="Calibri"/>
              </a:rPr>
              <a:t> </a:t>
            </a:r>
            <a:r>
              <a:rPr lang="en-US" err="1">
                <a:latin typeface="Calibri"/>
                <a:ea typeface="Calibri"/>
                <a:cs typeface="Calibri"/>
              </a:rPr>
              <a:t>ersten</a:t>
            </a:r>
            <a:r>
              <a:rPr lang="en-US">
                <a:latin typeface="Calibri"/>
                <a:ea typeface="Calibri"/>
                <a:cs typeface="Calibri"/>
              </a:rPr>
              <a:t> Storyboard </a:t>
            </a:r>
            <a:r>
              <a:rPr lang="en-US" err="1">
                <a:latin typeface="Calibri"/>
                <a:ea typeface="Calibri"/>
                <a:cs typeface="Calibri"/>
              </a:rPr>
              <a:t>gesammelt</a:t>
            </a:r>
            <a:r>
              <a:rPr lang="en-US">
                <a:latin typeface="Calibri"/>
                <a:ea typeface="Calibri"/>
                <a:cs typeface="Calibri"/>
              </a:rPr>
              <a:t> </a:t>
            </a:r>
            <a:r>
              <a:rPr lang="en-US" err="1">
                <a:latin typeface="Calibri"/>
                <a:ea typeface="Calibri"/>
                <a:cs typeface="Calibri"/>
              </a:rPr>
              <a:t>werden</a:t>
            </a:r>
            <a:r>
              <a:rPr lang="en-US">
                <a:latin typeface="Calibri"/>
                <a:ea typeface="Calibri"/>
                <a:cs typeface="Calibri"/>
              </a:rPr>
              <a:t>. </a:t>
            </a:r>
            <a:r>
              <a:rPr lang="en-US" err="1">
                <a:latin typeface="Calibri"/>
                <a:ea typeface="Calibri"/>
                <a:cs typeface="Calibri"/>
              </a:rPr>
              <a:t>Hiermit</a:t>
            </a:r>
            <a:r>
              <a:rPr lang="en-US">
                <a:latin typeface="Calibri"/>
                <a:ea typeface="Calibri"/>
                <a:cs typeface="Calibri"/>
              </a:rPr>
              <a:t> </a:t>
            </a:r>
            <a:r>
              <a:rPr lang="en-US" err="1">
                <a:latin typeface="Calibri"/>
                <a:ea typeface="Calibri"/>
                <a:cs typeface="Calibri"/>
              </a:rPr>
              <a:t>können</a:t>
            </a:r>
            <a:r>
              <a:rPr lang="en-US">
                <a:latin typeface="Calibri"/>
                <a:ea typeface="Calibri"/>
                <a:cs typeface="Calibri"/>
              </a:rPr>
              <a:t> die </a:t>
            </a:r>
            <a:r>
              <a:rPr lang="en-US" err="1">
                <a:latin typeface="Calibri"/>
                <a:ea typeface="Calibri"/>
                <a:cs typeface="Calibri"/>
              </a:rPr>
              <a:t>Rahmenbedingungen</a:t>
            </a:r>
            <a:r>
              <a:rPr lang="en-US">
                <a:latin typeface="Calibri"/>
                <a:ea typeface="Calibri"/>
                <a:cs typeface="Calibri"/>
              </a:rPr>
              <a:t> für </a:t>
            </a:r>
            <a:r>
              <a:rPr lang="en-US" err="1">
                <a:latin typeface="Calibri"/>
                <a:ea typeface="Calibri"/>
                <a:cs typeface="Calibri"/>
              </a:rPr>
              <a:t>einen</a:t>
            </a:r>
            <a:r>
              <a:rPr lang="en-US">
                <a:latin typeface="Calibri"/>
                <a:ea typeface="Calibri"/>
                <a:cs typeface="Calibri"/>
              </a:rPr>
              <a:t> </a:t>
            </a:r>
            <a:r>
              <a:rPr lang="en-US" err="1">
                <a:latin typeface="Calibri"/>
                <a:ea typeface="Calibri"/>
                <a:cs typeface="Calibri"/>
              </a:rPr>
              <a:t>Lerninhalt</a:t>
            </a:r>
            <a:r>
              <a:rPr lang="en-US">
                <a:latin typeface="Calibri"/>
                <a:ea typeface="Calibri"/>
                <a:cs typeface="Calibri"/>
              </a:rPr>
              <a:t> </a:t>
            </a:r>
            <a:r>
              <a:rPr lang="en-US" err="1">
                <a:latin typeface="Calibri"/>
                <a:ea typeface="Calibri"/>
                <a:cs typeface="Calibri"/>
              </a:rPr>
              <a:t>gesetzt</a:t>
            </a:r>
            <a:r>
              <a:rPr lang="en-US">
                <a:latin typeface="Calibri"/>
                <a:ea typeface="Calibri"/>
                <a:cs typeface="Calibri"/>
              </a:rPr>
              <a:t> </a:t>
            </a:r>
            <a:r>
              <a:rPr lang="en-US" err="1">
                <a:latin typeface="Calibri"/>
                <a:ea typeface="Calibri"/>
                <a:cs typeface="Calibri"/>
              </a:rPr>
              <a:t>werden</a:t>
            </a:r>
            <a:r>
              <a:rPr lang="en-US">
                <a:latin typeface="Calibri"/>
                <a:ea typeface="Calibri"/>
                <a:cs typeface="Calibri"/>
              </a:rPr>
              <a:t> und </a:t>
            </a:r>
            <a:r>
              <a:rPr lang="en-US" err="1">
                <a:latin typeface="Calibri"/>
                <a:ea typeface="Calibri"/>
                <a:cs typeface="Calibri"/>
              </a:rPr>
              <a:t>darauf</a:t>
            </a:r>
            <a:r>
              <a:rPr lang="en-US">
                <a:latin typeface="Calibri"/>
                <a:ea typeface="Calibri"/>
                <a:cs typeface="Calibri"/>
              </a:rPr>
              <a:t> </a:t>
            </a:r>
            <a:r>
              <a:rPr lang="en-US" err="1">
                <a:latin typeface="Calibri"/>
                <a:ea typeface="Calibri"/>
                <a:cs typeface="Calibri"/>
              </a:rPr>
              <a:t>aufbauend</a:t>
            </a:r>
            <a:r>
              <a:rPr lang="en-US">
                <a:latin typeface="Calibri"/>
                <a:ea typeface="Calibri"/>
                <a:cs typeface="Calibri"/>
              </a:rPr>
              <a:t> </a:t>
            </a:r>
            <a:r>
              <a:rPr lang="en-US" err="1">
                <a:latin typeface="Calibri"/>
                <a:ea typeface="Calibri"/>
                <a:cs typeface="Calibri"/>
              </a:rPr>
              <a:t>produziert</a:t>
            </a:r>
            <a:r>
              <a:rPr lang="en-US">
                <a:latin typeface="Calibri"/>
                <a:ea typeface="Calibri"/>
                <a:cs typeface="Calibri"/>
              </a:rPr>
              <a:t> </a:t>
            </a:r>
            <a:r>
              <a:rPr lang="en-US" err="1">
                <a:latin typeface="Calibri"/>
                <a:ea typeface="Calibri"/>
                <a:cs typeface="Calibri"/>
              </a:rPr>
              <a:t>werden</a:t>
            </a:r>
            <a:r>
              <a:rPr lang="en-US">
                <a:latin typeface="Calibri"/>
                <a:ea typeface="Calibri"/>
                <a:cs typeface="Calibri"/>
              </a:rPr>
              <a:t>.</a:t>
            </a:r>
            <a:endParaRPr lang="de-DE"/>
          </a:p>
          <a:p>
            <a:r>
              <a:rPr lang="en-US" err="1">
                <a:latin typeface="Calibri"/>
                <a:ea typeface="Calibri"/>
                <a:cs typeface="Calibri"/>
              </a:rPr>
              <a:t>Im</a:t>
            </a:r>
            <a:r>
              <a:rPr lang="en-US">
                <a:latin typeface="Calibri"/>
                <a:ea typeface="Calibri"/>
                <a:cs typeface="Calibri"/>
              </a:rPr>
              <a:t> Optimal </a:t>
            </a:r>
            <a:r>
              <a:rPr lang="en-US" err="1">
                <a:latin typeface="Calibri"/>
                <a:ea typeface="Calibri"/>
                <a:cs typeface="Calibri"/>
              </a:rPr>
              <a:t>sind</a:t>
            </a:r>
            <a:r>
              <a:rPr lang="en-US">
                <a:latin typeface="Calibri"/>
                <a:ea typeface="Calibri"/>
                <a:cs typeface="Calibri"/>
              </a:rPr>
              <a:t> Ort und </a:t>
            </a:r>
            <a:r>
              <a:rPr lang="en-US" err="1">
                <a:latin typeface="Calibri"/>
                <a:ea typeface="Calibri"/>
                <a:cs typeface="Calibri"/>
              </a:rPr>
              <a:t>Medienauswahl</a:t>
            </a:r>
            <a:r>
              <a:rPr lang="en-US">
                <a:latin typeface="Calibri"/>
                <a:ea typeface="Calibri"/>
                <a:cs typeface="Calibri"/>
              </a:rPr>
              <a:t> </a:t>
            </a:r>
            <a:r>
              <a:rPr lang="en-US" err="1">
                <a:latin typeface="Calibri"/>
                <a:ea typeface="Calibri"/>
                <a:cs typeface="Calibri"/>
              </a:rPr>
              <a:t>entweder</a:t>
            </a:r>
            <a:r>
              <a:rPr lang="en-US">
                <a:latin typeface="Calibri"/>
                <a:ea typeface="Calibri"/>
                <a:cs typeface="Calibri"/>
              </a:rPr>
              <a:t> </a:t>
            </a:r>
            <a:r>
              <a:rPr lang="en-US" err="1">
                <a:latin typeface="Calibri"/>
                <a:ea typeface="Calibri"/>
                <a:cs typeface="Calibri"/>
              </a:rPr>
              <a:t>geklärt</a:t>
            </a:r>
            <a:r>
              <a:rPr lang="en-US">
                <a:latin typeface="Calibri"/>
                <a:ea typeface="Calibri"/>
                <a:cs typeface="Calibri"/>
              </a:rPr>
              <a:t> (muss nicht </a:t>
            </a:r>
            <a:r>
              <a:rPr lang="en-US" err="1">
                <a:latin typeface="Calibri"/>
                <a:ea typeface="Calibri"/>
                <a:cs typeface="Calibri"/>
              </a:rPr>
              <a:t>uuuunbedingt</a:t>
            </a:r>
            <a:r>
              <a:rPr lang="en-US">
                <a:latin typeface="Calibri"/>
                <a:ea typeface="Calibri"/>
                <a:cs typeface="Calibri"/>
              </a:rPr>
              <a:t> </a:t>
            </a:r>
            <a:r>
              <a:rPr lang="en-US" err="1">
                <a:latin typeface="Calibri"/>
                <a:ea typeface="Calibri"/>
                <a:cs typeface="Calibri"/>
              </a:rPr>
              <a:t>ein</a:t>
            </a:r>
            <a:r>
              <a:rPr lang="en-US">
                <a:latin typeface="Calibri"/>
                <a:ea typeface="Calibri"/>
                <a:cs typeface="Calibri"/>
              </a:rPr>
              <a:t> LMS sein, </a:t>
            </a:r>
            <a:r>
              <a:rPr lang="en-US" err="1">
                <a:latin typeface="Calibri"/>
                <a:ea typeface="Calibri"/>
                <a:cs typeface="Calibri"/>
              </a:rPr>
              <a:t>eine</a:t>
            </a:r>
            <a:r>
              <a:rPr lang="en-US">
                <a:latin typeface="Calibri"/>
                <a:ea typeface="Calibri"/>
                <a:cs typeface="Calibri"/>
              </a:rPr>
              <a:t> </a:t>
            </a:r>
            <a:r>
              <a:rPr lang="en-US" err="1">
                <a:latin typeface="Calibri"/>
                <a:ea typeface="Calibri"/>
                <a:cs typeface="Calibri"/>
              </a:rPr>
              <a:t>Ordnerstruktur</a:t>
            </a:r>
            <a:r>
              <a:rPr lang="en-US">
                <a:latin typeface="Calibri"/>
                <a:ea typeface="Calibri"/>
                <a:cs typeface="Calibri"/>
              </a:rPr>
              <a:t> </a:t>
            </a:r>
            <a:r>
              <a:rPr lang="en-US" err="1">
                <a:latin typeface="Calibri"/>
                <a:ea typeface="Calibri"/>
                <a:cs typeface="Calibri"/>
              </a:rPr>
              <a:t>reicht</a:t>
            </a:r>
            <a:r>
              <a:rPr lang="en-US">
                <a:latin typeface="Calibri"/>
                <a:ea typeface="Calibri"/>
                <a:cs typeface="Calibri"/>
              </a:rPr>
              <a:t> </a:t>
            </a:r>
            <a:r>
              <a:rPr lang="en-US" err="1">
                <a:latin typeface="Calibri"/>
                <a:ea typeface="Calibri"/>
                <a:cs typeface="Calibri"/>
              </a:rPr>
              <a:t>zu</a:t>
            </a:r>
            <a:r>
              <a:rPr lang="en-US">
                <a:latin typeface="Calibri"/>
                <a:ea typeface="Calibri"/>
                <a:cs typeface="Calibri"/>
              </a:rPr>
              <a:t> </a:t>
            </a:r>
            <a:r>
              <a:rPr lang="en-US" err="1">
                <a:latin typeface="Calibri"/>
                <a:ea typeface="Calibri"/>
                <a:cs typeface="Calibri"/>
              </a:rPr>
              <a:t>Beginn</a:t>
            </a:r>
            <a:r>
              <a:rPr lang="en-US">
                <a:latin typeface="Calibri"/>
                <a:ea typeface="Calibri"/>
                <a:cs typeface="Calibri"/>
              </a:rPr>
              <a:t> </a:t>
            </a:r>
            <a:r>
              <a:rPr lang="en-US" err="1">
                <a:latin typeface="Calibri"/>
                <a:ea typeface="Calibri"/>
                <a:cs typeface="Calibri"/>
              </a:rPr>
              <a:t>auch</a:t>
            </a:r>
            <a:r>
              <a:rPr lang="en-US">
                <a:latin typeface="Calibri"/>
                <a:ea typeface="Calibri"/>
                <a:cs typeface="Calibri"/>
              </a:rPr>
              <a:t> ,</a:t>
            </a:r>
            <a:r>
              <a:rPr lang="en-US" err="1">
                <a:latin typeface="Calibri"/>
                <a:ea typeface="Calibri"/>
                <a:cs typeface="Calibri"/>
              </a:rPr>
              <a:t>wenn</a:t>
            </a:r>
            <a:r>
              <a:rPr lang="en-US">
                <a:latin typeface="Calibri"/>
                <a:ea typeface="Calibri"/>
                <a:cs typeface="Calibri"/>
              </a:rPr>
              <a:t> man </a:t>
            </a:r>
            <a:r>
              <a:rPr lang="en-US" err="1">
                <a:latin typeface="Calibri"/>
                <a:ea typeface="Calibri"/>
                <a:cs typeface="Calibri"/>
              </a:rPr>
              <a:t>sich</a:t>
            </a:r>
            <a:r>
              <a:rPr lang="en-US">
                <a:latin typeface="Calibri"/>
                <a:ea typeface="Calibri"/>
                <a:cs typeface="Calibri"/>
              </a:rPr>
              <a:t> nicht so </a:t>
            </a:r>
            <a:r>
              <a:rPr lang="en-US" err="1">
                <a:latin typeface="Calibri"/>
                <a:ea typeface="Calibri"/>
                <a:cs typeface="Calibri"/>
              </a:rPr>
              <a:t>sicher</a:t>
            </a:r>
            <a:r>
              <a:rPr lang="en-US">
                <a:latin typeface="Calibri"/>
                <a:ea typeface="Calibri"/>
                <a:cs typeface="Calibri"/>
              </a:rPr>
              <a:t> </a:t>
            </a:r>
            <a:r>
              <a:rPr lang="en-US" err="1">
                <a:latin typeface="Calibri"/>
                <a:ea typeface="Calibri"/>
                <a:cs typeface="Calibri"/>
              </a:rPr>
              <a:t>ist</a:t>
            </a:r>
            <a:r>
              <a:rPr lang="en-US">
                <a:latin typeface="Calibri"/>
                <a:ea typeface="Calibri"/>
                <a:cs typeface="Calibri"/>
              </a:rPr>
              <a:t>), </a:t>
            </a:r>
            <a:r>
              <a:rPr lang="en-US" err="1">
                <a:latin typeface="Calibri"/>
                <a:ea typeface="Calibri"/>
                <a:cs typeface="Calibri"/>
              </a:rPr>
              <a:t>dass</a:t>
            </a:r>
            <a:r>
              <a:rPr lang="en-US">
                <a:latin typeface="Calibri"/>
                <a:ea typeface="Calibri"/>
                <a:cs typeface="Calibri"/>
              </a:rPr>
              <a:t> </a:t>
            </a:r>
            <a:r>
              <a:rPr lang="en-US" err="1">
                <a:latin typeface="Calibri"/>
                <a:ea typeface="Calibri"/>
                <a:cs typeface="Calibri"/>
              </a:rPr>
              <a:t>sie</a:t>
            </a:r>
            <a:r>
              <a:rPr lang="en-US">
                <a:latin typeface="Calibri"/>
                <a:ea typeface="Calibri"/>
                <a:cs typeface="Calibri"/>
              </a:rPr>
              <a:t> </a:t>
            </a:r>
            <a:r>
              <a:rPr lang="en-US" err="1">
                <a:latin typeface="Calibri"/>
                <a:ea typeface="Calibri"/>
                <a:cs typeface="Calibri"/>
              </a:rPr>
              <a:t>direkt</a:t>
            </a:r>
            <a:r>
              <a:rPr lang="en-US">
                <a:latin typeface="Calibri"/>
                <a:ea typeface="Calibri"/>
                <a:cs typeface="Calibri"/>
              </a:rPr>
              <a:t> </a:t>
            </a:r>
            <a:r>
              <a:rPr lang="en-US" err="1">
                <a:latin typeface="Calibri"/>
                <a:ea typeface="Calibri"/>
                <a:cs typeface="Calibri"/>
              </a:rPr>
              <a:t>genutzt</a:t>
            </a:r>
            <a:r>
              <a:rPr lang="en-US">
                <a:latin typeface="Calibri"/>
                <a:ea typeface="Calibri"/>
                <a:cs typeface="Calibri"/>
              </a:rPr>
              <a:t> </a:t>
            </a:r>
            <a:r>
              <a:rPr lang="en-US" err="1">
                <a:latin typeface="Calibri"/>
                <a:ea typeface="Calibri"/>
                <a:cs typeface="Calibri"/>
              </a:rPr>
              <a:t>werden</a:t>
            </a:r>
            <a:r>
              <a:rPr lang="en-US">
                <a:latin typeface="Calibri"/>
                <a:ea typeface="Calibri"/>
                <a:cs typeface="Calibri"/>
              </a:rPr>
              <a:t>, </a:t>
            </a:r>
            <a:r>
              <a:rPr lang="en-US" err="1">
                <a:latin typeface="Calibri"/>
                <a:ea typeface="Calibri"/>
                <a:cs typeface="Calibri"/>
              </a:rPr>
              <a:t>oder</a:t>
            </a:r>
            <a:r>
              <a:rPr lang="en-US">
                <a:latin typeface="Calibri"/>
                <a:ea typeface="Calibri"/>
                <a:cs typeface="Calibri"/>
              </a:rPr>
              <a:t> </a:t>
            </a:r>
            <a:r>
              <a:rPr lang="en-US" err="1">
                <a:latin typeface="Calibri"/>
                <a:ea typeface="Calibri"/>
                <a:cs typeface="Calibri"/>
              </a:rPr>
              <a:t>sie</a:t>
            </a:r>
            <a:r>
              <a:rPr lang="en-US">
                <a:latin typeface="Calibri"/>
                <a:ea typeface="Calibri"/>
                <a:cs typeface="Calibri"/>
              </a:rPr>
              <a:t> </a:t>
            </a:r>
            <a:r>
              <a:rPr lang="en-US" err="1">
                <a:latin typeface="Calibri"/>
                <a:ea typeface="Calibri"/>
                <a:cs typeface="Calibri"/>
              </a:rPr>
              <a:t>werden</a:t>
            </a:r>
            <a:r>
              <a:rPr lang="en-US">
                <a:latin typeface="Calibri"/>
                <a:ea typeface="Calibri"/>
                <a:cs typeface="Calibri"/>
              </a:rPr>
              <a:t> </a:t>
            </a:r>
            <a:r>
              <a:rPr lang="en-US" err="1">
                <a:latin typeface="Calibri"/>
                <a:ea typeface="Calibri"/>
                <a:cs typeface="Calibri"/>
              </a:rPr>
              <a:t>angeleitet</a:t>
            </a:r>
            <a:r>
              <a:rPr lang="en-US">
                <a:latin typeface="Calibri"/>
                <a:ea typeface="Calibri"/>
                <a:cs typeface="Calibri"/>
              </a:rPr>
              <a:t> (</a:t>
            </a:r>
            <a:r>
              <a:rPr lang="en-US" err="1">
                <a:latin typeface="Calibri"/>
                <a:ea typeface="Calibri"/>
                <a:cs typeface="Calibri"/>
              </a:rPr>
              <a:t>wie</a:t>
            </a:r>
            <a:r>
              <a:rPr lang="en-US">
                <a:latin typeface="Calibri"/>
                <a:ea typeface="Calibri"/>
                <a:cs typeface="Calibri"/>
              </a:rPr>
              <a:t> </a:t>
            </a:r>
            <a:r>
              <a:rPr lang="en-US" err="1">
                <a:latin typeface="Calibri"/>
                <a:ea typeface="Calibri"/>
                <a:cs typeface="Calibri"/>
              </a:rPr>
              <a:t>im</a:t>
            </a:r>
            <a:r>
              <a:rPr lang="en-US">
                <a:latin typeface="Calibri"/>
                <a:ea typeface="Calibri"/>
                <a:cs typeface="Calibri"/>
              </a:rPr>
              <a:t> Falle der </a:t>
            </a:r>
            <a:r>
              <a:rPr lang="en-US" err="1">
                <a:latin typeface="Calibri"/>
                <a:ea typeface="Calibri"/>
                <a:cs typeface="Calibri"/>
              </a:rPr>
              <a:t>befähigerschulung</a:t>
            </a:r>
            <a:r>
              <a:rPr lang="en-US">
                <a:latin typeface="Calibri"/>
                <a:ea typeface="Calibri"/>
                <a:cs typeface="Calibri"/>
              </a:rPr>
              <a:t>)</a:t>
            </a:r>
            <a:endParaRPr lang="en-US"/>
          </a:p>
        </p:txBody>
      </p:sp>
      <p:sp>
        <p:nvSpPr>
          <p:cNvPr id="4" name="Foliennummernplatzhalter 3"/>
          <p:cNvSpPr>
            <a:spLocks noGrp="1"/>
          </p:cNvSpPr>
          <p:nvPr>
            <p:ph type="sldNum" sz="quarter" idx="5"/>
          </p:nvPr>
        </p:nvSpPr>
        <p:spPr/>
        <p:txBody>
          <a:bodyPr/>
          <a:lstStyle/>
          <a:p>
            <a:fld id="{2D6A0D67-EDAE-48EC-829F-B147F9799060}" type="slidenum">
              <a:rPr lang="de-DE" smtClean="0"/>
              <a:pPr/>
              <a:t>27</a:t>
            </a:fld>
            <a:endParaRPr lang="de-DE"/>
          </a:p>
        </p:txBody>
      </p:sp>
    </p:spTree>
    <p:extLst>
      <p:ext uri="{BB962C8B-B14F-4D97-AF65-F5344CB8AC3E}">
        <p14:creationId xmlns:p14="http://schemas.microsoft.com/office/powerpoint/2010/main" val="2196329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1049338"/>
            <a:ext cx="5924550" cy="333375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D6A0D67-EDAE-48EC-829F-B147F9799060}" type="slidenum">
              <a:rPr lang="de-DE" smtClean="0"/>
              <a:pPr/>
              <a:t>28</a:t>
            </a:fld>
            <a:endParaRPr lang="de-DE"/>
          </a:p>
        </p:txBody>
      </p:sp>
    </p:spTree>
    <p:extLst>
      <p:ext uri="{BB962C8B-B14F-4D97-AF65-F5344CB8AC3E}">
        <p14:creationId xmlns:p14="http://schemas.microsoft.com/office/powerpoint/2010/main" val="339660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1049338"/>
            <a:ext cx="5924550" cy="3333750"/>
          </a:xfrm>
        </p:spPr>
      </p:sp>
      <p:sp>
        <p:nvSpPr>
          <p:cNvPr id="3" name="Notizenplatzhalter 2"/>
          <p:cNvSpPr>
            <a:spLocks noGrp="1"/>
          </p:cNvSpPr>
          <p:nvPr>
            <p:ph type="body" idx="1"/>
          </p:nvPr>
        </p:nvSpPr>
        <p:spPr/>
        <p:txBody>
          <a:bodyPr/>
          <a:lstStyle/>
          <a:p>
            <a:r>
              <a:rPr lang="de-DE"/>
              <a:t>K &amp; S vorstellen lassen</a:t>
            </a:r>
          </a:p>
        </p:txBody>
      </p:sp>
      <p:sp>
        <p:nvSpPr>
          <p:cNvPr id="4" name="Foliennummernplatzhalter 3"/>
          <p:cNvSpPr>
            <a:spLocks noGrp="1"/>
          </p:cNvSpPr>
          <p:nvPr>
            <p:ph type="sldNum" sz="quarter" idx="5"/>
          </p:nvPr>
        </p:nvSpPr>
        <p:spPr/>
        <p:txBody>
          <a:bodyPr/>
          <a:lstStyle/>
          <a:p>
            <a:fld id="{2D6A0D67-EDAE-48EC-829F-B147F9799060}" type="slidenum">
              <a:rPr lang="de-DE" smtClean="0"/>
              <a:pPr/>
              <a:t>29</a:t>
            </a:fld>
            <a:endParaRPr lang="de-DE"/>
          </a:p>
        </p:txBody>
      </p:sp>
    </p:spTree>
    <p:extLst>
      <p:ext uri="{BB962C8B-B14F-4D97-AF65-F5344CB8AC3E}">
        <p14:creationId xmlns:p14="http://schemas.microsoft.com/office/powerpoint/2010/main" val="3965536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1049338"/>
            <a:ext cx="5924550" cy="333375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D6A0D67-EDAE-48EC-829F-B147F9799060}" type="slidenum">
              <a:rPr lang="de-DE" smtClean="0"/>
              <a:pPr/>
              <a:t>30</a:t>
            </a:fld>
            <a:endParaRPr lang="de-DE"/>
          </a:p>
        </p:txBody>
      </p:sp>
    </p:spTree>
    <p:extLst>
      <p:ext uri="{BB962C8B-B14F-4D97-AF65-F5344CB8AC3E}">
        <p14:creationId xmlns:p14="http://schemas.microsoft.com/office/powerpoint/2010/main" val="2979293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DE0F6-1CA9-8EB0-F2FE-8EE39284474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88249F9-E896-4BF9-20CD-AFABC91C23D6}"/>
              </a:ext>
            </a:extLst>
          </p:cNvPr>
          <p:cNvSpPr>
            <a:spLocks noGrp="1" noRot="1" noChangeAspect="1"/>
          </p:cNvSpPr>
          <p:nvPr>
            <p:ph type="sldImg"/>
          </p:nvPr>
        </p:nvSpPr>
        <p:spPr>
          <a:xfrm>
            <a:off x="511175" y="1049338"/>
            <a:ext cx="5924550" cy="3333750"/>
          </a:xfrm>
        </p:spPr>
      </p:sp>
      <p:sp>
        <p:nvSpPr>
          <p:cNvPr id="3" name="Notizenplatzhalter 2">
            <a:extLst>
              <a:ext uri="{FF2B5EF4-FFF2-40B4-BE49-F238E27FC236}">
                <a16:creationId xmlns:a16="http://schemas.microsoft.com/office/drawing/2014/main" id="{869412A2-77EF-2A5B-B7D1-2D51E0911A55}"/>
              </a:ext>
            </a:extLst>
          </p:cNvPr>
          <p:cNvSpPr>
            <a:spLocks noGrp="1"/>
          </p:cNvSpPr>
          <p:nvPr>
            <p:ph type="body" idx="1"/>
          </p:nvPr>
        </p:nvSpPr>
        <p:spPr/>
        <p:txBody>
          <a:bodyPr/>
          <a:lstStyle/>
          <a:p>
            <a:r>
              <a:rPr lang="de-DE"/>
              <a:t>Jetzt hier zum WBT überleiten</a:t>
            </a:r>
          </a:p>
          <a:p>
            <a:r>
              <a:rPr lang="de-DE">
                <a:latin typeface="Barlow"/>
              </a:rPr>
              <a:t>LINK bereitstellen (Webseite: https://pal.webspace.tu-dresden.de/training/story.html)</a:t>
            </a:r>
            <a:endParaRPr lang="de-DE"/>
          </a:p>
          <a:p>
            <a:endParaRPr lang="de-DE"/>
          </a:p>
          <a:p>
            <a:r>
              <a:rPr lang="de-DE"/>
              <a:t>und zeigen; </a:t>
            </a:r>
            <a:r>
              <a:rPr lang="de-DE" err="1"/>
              <a:t>sebastian</a:t>
            </a:r>
            <a:r>
              <a:rPr lang="de-DE"/>
              <a:t> </a:t>
            </a:r>
            <a:r>
              <a:rPr lang="de-DE" err="1"/>
              <a:t>Moodle</a:t>
            </a:r>
            <a:r>
              <a:rPr lang="de-DE"/>
              <a:t> WHZ</a:t>
            </a:r>
          </a:p>
        </p:txBody>
      </p:sp>
      <p:sp>
        <p:nvSpPr>
          <p:cNvPr id="4" name="Foliennummernplatzhalter 3">
            <a:extLst>
              <a:ext uri="{FF2B5EF4-FFF2-40B4-BE49-F238E27FC236}">
                <a16:creationId xmlns:a16="http://schemas.microsoft.com/office/drawing/2014/main" id="{FB3411CC-CD93-CF26-B424-CFBA6F5E51FD}"/>
              </a:ext>
            </a:extLst>
          </p:cNvPr>
          <p:cNvSpPr>
            <a:spLocks noGrp="1"/>
          </p:cNvSpPr>
          <p:nvPr>
            <p:ph type="sldNum" sz="quarter" idx="5"/>
          </p:nvPr>
        </p:nvSpPr>
        <p:spPr/>
        <p:txBody>
          <a:bodyPr/>
          <a:lstStyle/>
          <a:p>
            <a:fld id="{2D6A0D67-EDAE-48EC-829F-B147F9799060}" type="slidenum">
              <a:rPr lang="de-DE" smtClean="0"/>
              <a:pPr/>
              <a:t>32</a:t>
            </a:fld>
            <a:endParaRPr lang="de-DE"/>
          </a:p>
        </p:txBody>
      </p:sp>
    </p:spTree>
    <p:extLst>
      <p:ext uri="{BB962C8B-B14F-4D97-AF65-F5344CB8AC3E}">
        <p14:creationId xmlns:p14="http://schemas.microsoft.com/office/powerpoint/2010/main" val="4062394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1049338"/>
            <a:ext cx="5924550" cy="3333750"/>
          </a:xfrm>
        </p:spPr>
      </p:sp>
      <p:sp>
        <p:nvSpPr>
          <p:cNvPr id="3" name="Notizenplatzhalter 2"/>
          <p:cNvSpPr>
            <a:spLocks noGrp="1"/>
          </p:cNvSpPr>
          <p:nvPr>
            <p:ph type="body" idx="1"/>
          </p:nvPr>
        </p:nvSpPr>
        <p:spPr/>
        <p:txBody>
          <a:bodyPr/>
          <a:lstStyle/>
          <a:p>
            <a:r>
              <a:rPr lang="de-DE"/>
              <a:t>- Hinweis, dass Fokus auf Kristinas Beispiel sein wird</a:t>
            </a:r>
          </a:p>
        </p:txBody>
      </p:sp>
      <p:sp>
        <p:nvSpPr>
          <p:cNvPr id="4" name="Foliennummernplatzhalter 3"/>
          <p:cNvSpPr>
            <a:spLocks noGrp="1"/>
          </p:cNvSpPr>
          <p:nvPr>
            <p:ph type="sldNum" sz="quarter" idx="5"/>
          </p:nvPr>
        </p:nvSpPr>
        <p:spPr/>
        <p:txBody>
          <a:bodyPr/>
          <a:lstStyle/>
          <a:p>
            <a:fld id="{2D6A0D67-EDAE-48EC-829F-B147F9799060}" type="slidenum">
              <a:rPr lang="de-DE" smtClean="0"/>
              <a:pPr/>
              <a:t>33</a:t>
            </a:fld>
            <a:endParaRPr lang="de-DE"/>
          </a:p>
        </p:txBody>
      </p:sp>
    </p:spTree>
    <p:extLst>
      <p:ext uri="{BB962C8B-B14F-4D97-AF65-F5344CB8AC3E}">
        <p14:creationId xmlns:p14="http://schemas.microsoft.com/office/powerpoint/2010/main" val="1054628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1049338"/>
            <a:ext cx="5924550" cy="3333750"/>
          </a:xfrm>
        </p:spPr>
      </p:sp>
      <p:sp>
        <p:nvSpPr>
          <p:cNvPr id="3" name="Notizenplatzhalter 2"/>
          <p:cNvSpPr>
            <a:spLocks noGrp="1"/>
          </p:cNvSpPr>
          <p:nvPr>
            <p:ph type="body" idx="1"/>
          </p:nvPr>
        </p:nvSpPr>
        <p:spPr/>
        <p:txBody>
          <a:bodyPr/>
          <a:lstStyle/>
          <a:p>
            <a:r>
              <a:rPr lang="de-DE" b="1"/>
              <a:t>Entscheidungsleitfragen</a:t>
            </a:r>
          </a:p>
          <a:p>
            <a:pPr>
              <a:buFont typeface="Arial" panose="020B0604020202020204" pitchFamily="34" charset="0"/>
              <a:buChar char="•"/>
            </a:pPr>
            <a:r>
              <a:rPr lang="de-DE"/>
              <a:t>Muss der Lernende </a:t>
            </a:r>
            <a:r>
              <a:rPr lang="de-DE" b="1"/>
              <a:t>etwas sehen, hören oder selbst tun</a:t>
            </a:r>
            <a:r>
              <a:rPr lang="de-DE"/>
              <a:t>?</a:t>
            </a:r>
          </a:p>
          <a:p>
            <a:pPr>
              <a:buFont typeface="Arial" panose="020B0604020202020204" pitchFamily="34" charset="0"/>
              <a:buChar char="•"/>
            </a:pPr>
            <a:r>
              <a:rPr lang="de-DE"/>
              <a:t>Wie komplex ist der Inhalt?</a:t>
            </a:r>
          </a:p>
          <a:p>
            <a:pPr>
              <a:buFont typeface="Arial" panose="020B0604020202020204" pitchFamily="34" charset="0"/>
              <a:buChar char="•"/>
            </a:pPr>
            <a:r>
              <a:rPr lang="de-DE"/>
              <a:t>Wie oft wird der Content aktualisiert?</a:t>
            </a:r>
          </a:p>
          <a:p>
            <a:pPr>
              <a:buFont typeface="Arial" panose="020B0604020202020204" pitchFamily="34" charset="0"/>
              <a:buChar char="•"/>
            </a:pPr>
            <a:r>
              <a:rPr lang="de-DE"/>
              <a:t>Welche Tools sind im Unternehmen bereits verfügbar?</a:t>
            </a:r>
          </a:p>
          <a:p>
            <a:endParaRPr lang="de-DE" b="1"/>
          </a:p>
          <a:p>
            <a:endParaRPr lang="de-DE" b="1"/>
          </a:p>
          <a:p>
            <a:r>
              <a:rPr lang="de-DE" b="1"/>
              <a:t>Medienformen und passende Tool-Typen</a:t>
            </a:r>
          </a:p>
          <a:p>
            <a:r>
              <a:rPr lang="de-DE" b="1"/>
              <a:t>🎧 Text &amp; Bild (statisch)</a:t>
            </a:r>
          </a:p>
          <a:p>
            <a:r>
              <a:rPr lang="de-DE" b="1"/>
              <a:t>Geeignet für:</a:t>
            </a:r>
            <a:endParaRPr lang="de-DE"/>
          </a:p>
          <a:p>
            <a:pPr>
              <a:buFont typeface="Arial" panose="020B0604020202020204" pitchFamily="34" charset="0"/>
              <a:buChar char="•"/>
            </a:pPr>
            <a:r>
              <a:rPr lang="de-DE"/>
              <a:t>Arbeitsanweisungen</a:t>
            </a:r>
          </a:p>
          <a:p>
            <a:pPr>
              <a:buFont typeface="Arial" panose="020B0604020202020204" pitchFamily="34" charset="0"/>
              <a:buChar char="•"/>
            </a:pPr>
            <a:r>
              <a:rPr lang="de-DE"/>
              <a:t>Schritt-für-Schritt-Erklärungen</a:t>
            </a:r>
          </a:p>
          <a:p>
            <a:pPr>
              <a:buFont typeface="Arial" panose="020B0604020202020204" pitchFamily="34" charset="0"/>
              <a:buChar char="•"/>
            </a:pPr>
            <a:r>
              <a:rPr lang="de-DE"/>
              <a:t>Checklisten &amp; Übersichten</a:t>
            </a:r>
          </a:p>
          <a:p>
            <a:r>
              <a:rPr lang="de-DE" b="1"/>
              <a:t>Typische Tools:</a:t>
            </a:r>
            <a:endParaRPr lang="de-DE"/>
          </a:p>
          <a:p>
            <a:pPr>
              <a:buFont typeface="Arial" panose="020B0604020202020204" pitchFamily="34" charset="0"/>
              <a:buChar char="•"/>
            </a:pPr>
            <a:r>
              <a:rPr lang="de-DE"/>
              <a:t>Microsoft PowerPoint / Microsoft Word</a:t>
            </a:r>
          </a:p>
          <a:p>
            <a:pPr>
              <a:buFont typeface="Arial" panose="020B0604020202020204" pitchFamily="34" charset="0"/>
              <a:buChar char="•"/>
            </a:pPr>
            <a:r>
              <a:rPr lang="de-DE" err="1"/>
              <a:t>Canva</a:t>
            </a:r>
            <a:endParaRPr lang="de-DE"/>
          </a:p>
          <a:p>
            <a:pPr>
              <a:buFont typeface="Arial" panose="020B0604020202020204" pitchFamily="34" charset="0"/>
              <a:buChar char="•"/>
            </a:pPr>
            <a:r>
              <a:rPr lang="de-DE"/>
              <a:t>PDF-Editoren</a:t>
            </a:r>
          </a:p>
          <a:p>
            <a:r>
              <a:rPr lang="de-DE" b="1"/>
              <a:t>Didaktischer Hinweis:</a:t>
            </a:r>
            <a:br>
              <a:rPr lang="de-DE"/>
            </a:br>
            <a:r>
              <a:rPr lang="de-DE"/>
              <a:t>Ideal für klare, strukturierte Inhalte mit geringem Produktionsaufwand.</a:t>
            </a:r>
          </a:p>
          <a:p>
            <a:r>
              <a:rPr lang="de-DE" b="1"/>
              <a:t>🎥 Screencast &amp; Video</a:t>
            </a:r>
          </a:p>
          <a:p>
            <a:r>
              <a:rPr lang="de-DE" b="1"/>
              <a:t>Geeignet für:</a:t>
            </a:r>
            <a:endParaRPr lang="de-DE"/>
          </a:p>
          <a:p>
            <a:pPr>
              <a:buFont typeface="Arial" panose="020B0604020202020204" pitchFamily="34" charset="0"/>
              <a:buChar char="•"/>
            </a:pPr>
            <a:r>
              <a:rPr lang="de-DE"/>
              <a:t>Softwarebedienung</a:t>
            </a:r>
          </a:p>
          <a:p>
            <a:pPr>
              <a:buFont typeface="Arial" panose="020B0604020202020204" pitchFamily="34" charset="0"/>
              <a:buChar char="•"/>
            </a:pPr>
            <a:r>
              <a:rPr lang="de-DE"/>
              <a:t>Digitale Prozesse</a:t>
            </a:r>
          </a:p>
          <a:p>
            <a:pPr>
              <a:buFont typeface="Arial" panose="020B0604020202020204" pitchFamily="34" charset="0"/>
              <a:buChar char="•"/>
            </a:pPr>
            <a:r>
              <a:rPr lang="de-DE"/>
              <a:t>Demonstrationen</a:t>
            </a:r>
          </a:p>
          <a:p>
            <a:r>
              <a:rPr lang="de-DE" b="1"/>
              <a:t>Typische Tools:</a:t>
            </a:r>
            <a:endParaRPr lang="de-DE"/>
          </a:p>
          <a:p>
            <a:pPr>
              <a:buFont typeface="Arial" panose="020B0604020202020204" pitchFamily="34" charset="0"/>
              <a:buChar char="•"/>
            </a:pPr>
            <a:r>
              <a:rPr lang="de-DE"/>
              <a:t>OBS Studio</a:t>
            </a:r>
          </a:p>
          <a:p>
            <a:pPr>
              <a:buFont typeface="Arial" panose="020B0604020202020204" pitchFamily="34" charset="0"/>
              <a:buChar char="•"/>
            </a:pPr>
            <a:r>
              <a:rPr lang="de-DE" err="1"/>
              <a:t>Camtasia</a:t>
            </a:r>
            <a:endParaRPr lang="de-DE"/>
          </a:p>
          <a:p>
            <a:pPr>
              <a:buFont typeface="Arial" panose="020B0604020202020204" pitchFamily="34" charset="0"/>
              <a:buChar char="•"/>
            </a:pPr>
            <a:r>
              <a:rPr lang="de-DE"/>
              <a:t>Bildschirmaufnahme-Funktionen des Betriebssystems</a:t>
            </a:r>
          </a:p>
          <a:p>
            <a:r>
              <a:rPr lang="de-DE" b="1"/>
              <a:t>Didaktischer Hinweis:</a:t>
            </a:r>
            <a:br>
              <a:rPr lang="de-DE"/>
            </a:br>
            <a:r>
              <a:rPr lang="de-DE"/>
              <a:t>Zeigen statt beschreiben – besonders effektiv bei komplexen Abläufen.</a:t>
            </a:r>
          </a:p>
          <a:p>
            <a:r>
              <a:rPr lang="de-DE" b="1"/>
              <a:t>🎙 Audio</a:t>
            </a:r>
          </a:p>
          <a:p>
            <a:r>
              <a:rPr lang="de-DE" b="1"/>
              <a:t>Geeignet für:</a:t>
            </a:r>
            <a:endParaRPr lang="de-DE"/>
          </a:p>
          <a:p>
            <a:pPr>
              <a:buFont typeface="Arial" panose="020B0604020202020204" pitchFamily="34" charset="0"/>
              <a:buChar char="•"/>
            </a:pPr>
            <a:r>
              <a:rPr lang="de-DE"/>
              <a:t>Erklärungen</a:t>
            </a:r>
          </a:p>
          <a:p>
            <a:pPr>
              <a:buFont typeface="Arial" panose="020B0604020202020204" pitchFamily="34" charset="0"/>
              <a:buChar char="•"/>
            </a:pPr>
            <a:r>
              <a:rPr lang="de-DE"/>
              <a:t>Hintergrundwissen</a:t>
            </a:r>
          </a:p>
          <a:p>
            <a:pPr>
              <a:buFont typeface="Arial" panose="020B0604020202020204" pitchFamily="34" charset="0"/>
              <a:buChar char="•"/>
            </a:pPr>
            <a:r>
              <a:rPr lang="de-DE"/>
              <a:t>Wiederholungen</a:t>
            </a:r>
          </a:p>
          <a:p>
            <a:r>
              <a:rPr lang="de-DE" b="1"/>
              <a:t>Typische Tools:</a:t>
            </a:r>
            <a:endParaRPr lang="de-DE"/>
          </a:p>
          <a:p>
            <a:pPr>
              <a:buFont typeface="Arial" panose="020B0604020202020204" pitchFamily="34" charset="0"/>
              <a:buChar char="•"/>
            </a:pPr>
            <a:r>
              <a:rPr lang="de-DE"/>
              <a:t>Audacity</a:t>
            </a:r>
          </a:p>
          <a:p>
            <a:pPr>
              <a:buFont typeface="Arial" panose="020B0604020202020204" pitchFamily="34" charset="0"/>
              <a:buChar char="•"/>
            </a:pPr>
            <a:r>
              <a:rPr lang="de-DE"/>
              <a:t>Aufnahmefunktionen von Smartphones</a:t>
            </a:r>
          </a:p>
          <a:p>
            <a:r>
              <a:rPr lang="de-DE" b="1"/>
              <a:t>Didaktischer Hinweis:</a:t>
            </a:r>
            <a:br>
              <a:rPr lang="de-DE"/>
            </a:br>
            <a:r>
              <a:rPr lang="de-DE"/>
              <a:t>Sinnvoll als Ergänzung, selten als alleiniges Lernmedium.</a:t>
            </a:r>
          </a:p>
          <a:p>
            <a:r>
              <a:rPr lang="de-DE" b="1"/>
              <a:t>🧩 Interaktive Lerninhalte</a:t>
            </a:r>
          </a:p>
          <a:p>
            <a:r>
              <a:rPr lang="de-DE" b="1"/>
              <a:t>Geeignet für:</a:t>
            </a:r>
            <a:endParaRPr lang="de-DE"/>
          </a:p>
          <a:p>
            <a:pPr>
              <a:buFont typeface="Arial" panose="020B0604020202020204" pitchFamily="34" charset="0"/>
              <a:buChar char="•"/>
            </a:pPr>
            <a:r>
              <a:rPr lang="de-DE"/>
              <a:t>Wissensüberprüfung</a:t>
            </a:r>
          </a:p>
          <a:p>
            <a:pPr>
              <a:buFont typeface="Arial" panose="020B0604020202020204" pitchFamily="34" charset="0"/>
              <a:buChar char="•"/>
            </a:pPr>
            <a:r>
              <a:rPr lang="de-DE"/>
              <a:t>Entscheidungsübungen</a:t>
            </a:r>
          </a:p>
          <a:p>
            <a:pPr>
              <a:buFont typeface="Arial" panose="020B0604020202020204" pitchFamily="34" charset="0"/>
              <a:buChar char="•"/>
            </a:pPr>
            <a:r>
              <a:rPr lang="de-DE"/>
              <a:t>Lernnuggets</a:t>
            </a:r>
          </a:p>
          <a:p>
            <a:r>
              <a:rPr lang="de-DE" b="1"/>
              <a:t>Typische Tools:</a:t>
            </a:r>
            <a:endParaRPr lang="de-DE"/>
          </a:p>
          <a:p>
            <a:pPr>
              <a:buFont typeface="Arial" panose="020B0604020202020204" pitchFamily="34" charset="0"/>
              <a:buChar char="•"/>
            </a:pPr>
            <a:r>
              <a:rPr lang="de-DE" err="1"/>
              <a:t>Articulate</a:t>
            </a:r>
            <a:r>
              <a:rPr lang="de-DE"/>
              <a:t> Storyline</a:t>
            </a:r>
          </a:p>
          <a:p>
            <a:pPr>
              <a:buFont typeface="Arial" panose="020B0604020202020204" pitchFamily="34" charset="0"/>
              <a:buChar char="•"/>
            </a:pPr>
            <a:r>
              <a:rPr lang="de-DE"/>
              <a:t>LMS-interne Editoren</a:t>
            </a:r>
          </a:p>
          <a:p>
            <a:pPr>
              <a:buFont typeface="Arial" panose="020B0604020202020204" pitchFamily="34" charset="0"/>
              <a:buChar char="•"/>
            </a:pPr>
            <a:r>
              <a:rPr lang="de-DE"/>
              <a:t>H5P</a:t>
            </a:r>
          </a:p>
          <a:p>
            <a:r>
              <a:rPr lang="de-DE" b="1"/>
              <a:t>Didaktischer Hinweis:</a:t>
            </a:r>
            <a:br>
              <a:rPr lang="de-DE"/>
            </a:br>
            <a:r>
              <a:rPr lang="de-DE"/>
              <a:t>Fördert aktive Auseinandersetzung und Lernerfolg.</a:t>
            </a:r>
          </a:p>
          <a:p>
            <a:endParaRPr lang="de-DE"/>
          </a:p>
        </p:txBody>
      </p:sp>
      <p:sp>
        <p:nvSpPr>
          <p:cNvPr id="4" name="Foliennummernplatzhalter 3"/>
          <p:cNvSpPr>
            <a:spLocks noGrp="1"/>
          </p:cNvSpPr>
          <p:nvPr>
            <p:ph type="sldNum" sz="quarter" idx="5"/>
          </p:nvPr>
        </p:nvSpPr>
        <p:spPr/>
        <p:txBody>
          <a:bodyPr/>
          <a:lstStyle/>
          <a:p>
            <a:fld id="{2D6A0D67-EDAE-48EC-829F-B147F9799060}" type="slidenum">
              <a:rPr lang="de-DE" smtClean="0"/>
              <a:pPr/>
              <a:t>34</a:t>
            </a:fld>
            <a:endParaRPr lang="de-DE"/>
          </a:p>
        </p:txBody>
      </p:sp>
    </p:spTree>
    <p:extLst>
      <p:ext uri="{BB962C8B-B14F-4D97-AF65-F5344CB8AC3E}">
        <p14:creationId xmlns:p14="http://schemas.microsoft.com/office/powerpoint/2010/main" val="3271023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1049338"/>
            <a:ext cx="5924550" cy="333375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D6A0D67-EDAE-48EC-829F-B147F9799060}" type="slidenum">
              <a:rPr lang="de-DE" smtClean="0"/>
              <a:pPr/>
              <a:t>35</a:t>
            </a:fld>
            <a:endParaRPr lang="de-DE"/>
          </a:p>
        </p:txBody>
      </p:sp>
    </p:spTree>
    <p:extLst>
      <p:ext uri="{BB962C8B-B14F-4D97-AF65-F5344CB8AC3E}">
        <p14:creationId xmlns:p14="http://schemas.microsoft.com/office/powerpoint/2010/main" val="3538269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1049338"/>
            <a:ext cx="5924550" cy="3333750"/>
          </a:xfrm>
        </p:spPr>
      </p:sp>
      <p:sp>
        <p:nvSpPr>
          <p:cNvPr id="3" name="Notizenplatzhalter 2"/>
          <p:cNvSpPr>
            <a:spLocks noGrp="1"/>
          </p:cNvSpPr>
          <p:nvPr>
            <p:ph type="body" idx="1"/>
          </p:nvPr>
        </p:nvSpPr>
        <p:spPr/>
        <p:txBody>
          <a:bodyPr/>
          <a:lstStyle/>
          <a:p>
            <a:r>
              <a:rPr lang="de-DE">
                <a:latin typeface="Barlow"/>
              </a:rPr>
              <a:t>- </a:t>
            </a:r>
            <a:r>
              <a:rPr lang="de-DE"/>
              <a:t>https://h5p.org/content-types-and-applications</a:t>
            </a:r>
          </a:p>
        </p:txBody>
      </p:sp>
      <p:sp>
        <p:nvSpPr>
          <p:cNvPr id="4" name="Foliennummernplatzhalter 3"/>
          <p:cNvSpPr>
            <a:spLocks noGrp="1"/>
          </p:cNvSpPr>
          <p:nvPr>
            <p:ph type="sldNum" sz="quarter" idx="5"/>
          </p:nvPr>
        </p:nvSpPr>
        <p:spPr/>
        <p:txBody>
          <a:bodyPr/>
          <a:lstStyle/>
          <a:p>
            <a:fld id="{2D6A0D67-EDAE-48EC-829F-B147F9799060}" type="slidenum">
              <a:rPr lang="de-DE" smtClean="0"/>
              <a:pPr/>
              <a:t>36</a:t>
            </a:fld>
            <a:endParaRPr lang="de-DE"/>
          </a:p>
        </p:txBody>
      </p:sp>
    </p:spTree>
    <p:extLst>
      <p:ext uri="{BB962C8B-B14F-4D97-AF65-F5344CB8AC3E}">
        <p14:creationId xmlns:p14="http://schemas.microsoft.com/office/powerpoint/2010/main" val="1085682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1049338"/>
            <a:ext cx="5924550" cy="3333750"/>
          </a:xfrm>
        </p:spPr>
      </p:sp>
      <p:sp>
        <p:nvSpPr>
          <p:cNvPr id="3" name="Notizenplatzhalter 2"/>
          <p:cNvSpPr>
            <a:spLocks noGrp="1"/>
          </p:cNvSpPr>
          <p:nvPr>
            <p:ph type="body" idx="1"/>
          </p:nvPr>
        </p:nvSpPr>
        <p:spPr/>
        <p:txBody>
          <a:bodyPr/>
          <a:lstStyle/>
          <a:p>
            <a:r>
              <a:rPr lang="en-US" err="1">
                <a:latin typeface="Calibri"/>
                <a:ea typeface="Calibri"/>
                <a:cs typeface="Calibri"/>
              </a:rPr>
              <a:t>Hinweis</a:t>
            </a:r>
            <a:r>
              <a:rPr lang="en-US">
                <a:latin typeface="Calibri"/>
                <a:ea typeface="Calibri"/>
                <a:cs typeface="Calibri"/>
              </a:rPr>
              <a:t>: Workshop </a:t>
            </a:r>
            <a:r>
              <a:rPr lang="en-US" err="1">
                <a:latin typeface="Calibri"/>
                <a:ea typeface="Calibri"/>
                <a:cs typeface="Calibri"/>
              </a:rPr>
              <a:t>ist</a:t>
            </a:r>
            <a:r>
              <a:rPr lang="en-US">
                <a:latin typeface="Calibri"/>
                <a:ea typeface="Calibri"/>
                <a:cs typeface="Calibri"/>
              </a:rPr>
              <a:t> </a:t>
            </a:r>
            <a:r>
              <a:rPr lang="en-US" err="1">
                <a:latin typeface="Calibri"/>
                <a:ea typeface="Calibri"/>
                <a:cs typeface="Calibri"/>
              </a:rPr>
              <a:t>bewusst</a:t>
            </a:r>
            <a:r>
              <a:rPr lang="en-US">
                <a:latin typeface="Calibri"/>
                <a:ea typeface="Calibri"/>
                <a:cs typeface="Calibri"/>
              </a:rPr>
              <a:t> </a:t>
            </a:r>
            <a:r>
              <a:rPr lang="en-US" err="1">
                <a:latin typeface="Calibri"/>
                <a:ea typeface="Calibri"/>
                <a:cs typeface="Calibri"/>
              </a:rPr>
              <a:t>niedrigschwellig</a:t>
            </a:r>
            <a:r>
              <a:rPr lang="en-US">
                <a:latin typeface="Calibri"/>
                <a:ea typeface="Calibri"/>
                <a:cs typeface="Calibri"/>
              </a:rPr>
              <a:t> und </a:t>
            </a:r>
            <a:r>
              <a:rPr lang="en-US" err="1">
                <a:latin typeface="Calibri"/>
                <a:ea typeface="Calibri"/>
                <a:cs typeface="Calibri"/>
              </a:rPr>
              <a:t>kan</a:t>
            </a:r>
            <a:r>
              <a:rPr lang="en-US">
                <a:latin typeface="Calibri"/>
                <a:ea typeface="Calibri"/>
                <a:cs typeface="Calibri"/>
              </a:rPr>
              <a:t> nauch </a:t>
            </a:r>
            <a:r>
              <a:rPr lang="en-US" err="1">
                <a:latin typeface="Calibri"/>
                <a:ea typeface="Calibri"/>
                <a:cs typeface="Calibri"/>
              </a:rPr>
              <a:t>als</a:t>
            </a:r>
            <a:r>
              <a:rPr lang="en-US">
                <a:latin typeface="Calibri"/>
                <a:ea typeface="Calibri"/>
                <a:cs typeface="Calibri"/>
              </a:rPr>
              <a:t> </a:t>
            </a:r>
            <a:r>
              <a:rPr lang="en-US" err="1">
                <a:latin typeface="Calibri"/>
                <a:ea typeface="Calibri"/>
                <a:cs typeface="Calibri"/>
              </a:rPr>
              <a:t>erste</a:t>
            </a:r>
            <a:r>
              <a:rPr lang="en-US">
                <a:latin typeface="Calibri"/>
                <a:ea typeface="Calibri"/>
                <a:cs typeface="Calibri"/>
              </a:rPr>
              <a:t> </a:t>
            </a:r>
            <a:r>
              <a:rPr lang="en-US" err="1">
                <a:latin typeface="Calibri"/>
                <a:ea typeface="Calibri"/>
                <a:cs typeface="Calibri"/>
              </a:rPr>
              <a:t>Erfahrung</a:t>
            </a:r>
            <a:r>
              <a:rPr lang="en-US">
                <a:latin typeface="Calibri"/>
                <a:ea typeface="Calibri"/>
                <a:cs typeface="Calibri"/>
              </a:rPr>
              <a:t> </a:t>
            </a:r>
            <a:r>
              <a:rPr lang="en-US" err="1">
                <a:latin typeface="Calibri"/>
                <a:ea typeface="Calibri"/>
                <a:cs typeface="Calibri"/>
              </a:rPr>
              <a:t>nützlich</a:t>
            </a:r>
            <a:r>
              <a:rPr lang="en-US">
                <a:latin typeface="Calibri"/>
                <a:ea typeface="Calibri"/>
                <a:cs typeface="Calibri"/>
              </a:rPr>
              <a:t> sein – </a:t>
            </a:r>
            <a:r>
              <a:rPr lang="en-US" err="1">
                <a:latin typeface="Calibri"/>
                <a:ea typeface="Calibri"/>
                <a:cs typeface="Calibri"/>
              </a:rPr>
              <a:t>insbesondere</a:t>
            </a:r>
            <a:r>
              <a:rPr lang="en-US">
                <a:latin typeface="Calibri"/>
                <a:ea typeface="Calibri"/>
                <a:cs typeface="Calibri"/>
              </a:rPr>
              <a:t> </a:t>
            </a:r>
            <a:r>
              <a:rPr lang="en-US" err="1">
                <a:latin typeface="Calibri"/>
                <a:ea typeface="Calibri"/>
                <a:cs typeface="Calibri"/>
              </a:rPr>
              <a:t>im</a:t>
            </a:r>
            <a:r>
              <a:rPr lang="en-US">
                <a:latin typeface="Calibri"/>
                <a:ea typeface="Calibri"/>
                <a:cs typeface="Calibri"/>
              </a:rPr>
              <a:t> </a:t>
            </a:r>
            <a:r>
              <a:rPr lang="en-US" err="1">
                <a:latin typeface="Calibri"/>
                <a:ea typeface="Calibri"/>
                <a:cs typeface="Calibri"/>
              </a:rPr>
              <a:t>Hinblick</a:t>
            </a:r>
            <a:r>
              <a:rPr lang="en-US">
                <a:latin typeface="Calibri"/>
                <a:ea typeface="Calibri"/>
                <a:cs typeface="Calibri"/>
              </a:rPr>
              <a:t> auf die </a:t>
            </a:r>
            <a:r>
              <a:rPr lang="en-US" err="1">
                <a:latin typeface="Calibri"/>
                <a:ea typeface="Calibri"/>
                <a:cs typeface="Calibri"/>
              </a:rPr>
              <a:t>Praxiseindrücke</a:t>
            </a:r>
            <a:r>
              <a:rPr lang="en-US">
                <a:latin typeface="Calibri"/>
                <a:ea typeface="Calibri"/>
                <a:cs typeface="Calibri"/>
              </a:rPr>
              <a:t> </a:t>
            </a:r>
            <a:r>
              <a:rPr lang="en-US" err="1">
                <a:latin typeface="Calibri"/>
                <a:ea typeface="Calibri"/>
                <a:cs typeface="Calibri"/>
              </a:rPr>
              <a:t>aus</a:t>
            </a:r>
            <a:r>
              <a:rPr lang="en-US">
                <a:latin typeface="Calibri"/>
                <a:ea typeface="Calibri"/>
                <a:cs typeface="Calibri"/>
              </a:rPr>
              <a:t> TUA/</a:t>
            </a:r>
            <a:r>
              <a:rPr lang="en-US" err="1">
                <a:latin typeface="Calibri"/>
                <a:ea typeface="Calibri"/>
                <a:cs typeface="Calibri"/>
              </a:rPr>
              <a:t>Packwell</a:t>
            </a:r>
          </a:p>
          <a:p>
            <a:endParaRPr lang="en-US">
              <a:latin typeface="Calibri"/>
              <a:ea typeface="Calibri"/>
              <a:cs typeface="Calibri"/>
            </a:endParaRPr>
          </a:p>
          <a:p>
            <a:r>
              <a:rPr lang="en-US">
                <a:latin typeface="Barlow"/>
              </a:rPr>
              <a:t>https://www.menti.com/alg2trsjd4f2</a:t>
            </a:r>
          </a:p>
        </p:txBody>
      </p:sp>
      <p:sp>
        <p:nvSpPr>
          <p:cNvPr id="4" name="Foliennummernplatzhalter 3"/>
          <p:cNvSpPr>
            <a:spLocks noGrp="1"/>
          </p:cNvSpPr>
          <p:nvPr>
            <p:ph type="sldNum" sz="quarter" idx="5"/>
          </p:nvPr>
        </p:nvSpPr>
        <p:spPr/>
        <p:txBody>
          <a:bodyPr/>
          <a:lstStyle/>
          <a:p>
            <a:fld id="{2D6A0D67-EDAE-48EC-829F-B147F9799060}" type="slidenum">
              <a:rPr lang="de-DE" smtClean="0"/>
              <a:pPr/>
              <a:t>4</a:t>
            </a:fld>
            <a:endParaRPr lang="de-DE"/>
          </a:p>
        </p:txBody>
      </p:sp>
    </p:spTree>
    <p:extLst>
      <p:ext uri="{BB962C8B-B14F-4D97-AF65-F5344CB8AC3E}">
        <p14:creationId xmlns:p14="http://schemas.microsoft.com/office/powerpoint/2010/main" val="31920759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Ein Lernmanagementsystem, kurz LMS, ist eine digitale Plattform zum Organisieren und Durchführen von Lern- und Schulungsprozessen.</a:t>
            </a:r>
          </a:p>
          <a:p>
            <a:r>
              <a:rPr lang="de-DE"/>
              <a:t>Es hilft dabei, Lerninhalte bereitzustellen, Kurse zu strukturieren und den Lernfortschritt der Teilnehmenden zu verfolgen.</a:t>
            </a:r>
          </a:p>
          <a:p>
            <a:r>
              <a:rPr lang="de-DE"/>
              <a:t>Typische Funktionen sind zum Beispiel Online-Kurse, Tests, Zertifikate und Auswertungen.</a:t>
            </a:r>
          </a:p>
          <a:p>
            <a:r>
              <a:rPr lang="de-DE"/>
              <a:t>Kurz gesagt: Ein LMS sorgt dafür, dass Wissen zur richtigen Zeit, am richtigen Ort und in der richtigen Form verfügbar ist.</a:t>
            </a:r>
          </a:p>
          <a:p>
            <a:endParaRPr lang="de-DE"/>
          </a:p>
        </p:txBody>
      </p:sp>
      <p:sp>
        <p:nvSpPr>
          <p:cNvPr id="4" name="Foliennummernplatzhalter 3"/>
          <p:cNvSpPr>
            <a:spLocks noGrp="1"/>
          </p:cNvSpPr>
          <p:nvPr>
            <p:ph type="sldNum" sz="quarter" idx="5"/>
          </p:nvPr>
        </p:nvSpPr>
        <p:spPr/>
        <p:txBody>
          <a:bodyPr/>
          <a:lstStyle/>
          <a:p>
            <a:fld id="{2D6A0D67-EDAE-48EC-829F-B147F9799060}" type="slidenum">
              <a:rPr lang="de-DE" smtClean="0"/>
              <a:pPr/>
              <a:t>38</a:t>
            </a:fld>
            <a:endParaRPr lang="de-DE"/>
          </a:p>
        </p:txBody>
      </p:sp>
    </p:spTree>
    <p:extLst>
      <p:ext uri="{BB962C8B-B14F-4D97-AF65-F5344CB8AC3E}">
        <p14:creationId xmlns:p14="http://schemas.microsoft.com/office/powerpoint/2010/main" val="8727927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1049338"/>
            <a:ext cx="5924550" cy="3333750"/>
          </a:xfrm>
        </p:spPr>
      </p:sp>
      <p:sp>
        <p:nvSpPr>
          <p:cNvPr id="3" name="Notizenplatzhal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900" kern="1200">
                <a:solidFill>
                  <a:schemeClr val="tx1"/>
                </a:solidFill>
                <a:latin typeface="Barlow" panose="00000500000000000000" pitchFamily="2" charset="0"/>
                <a:ea typeface="+mn-ea"/>
                <a:cs typeface="+mn-cs"/>
              </a:rPr>
              <a:t>Zur Erstellung von Lehrinhalten bieten sich integrierte Autorentools an – sind Inhalte standardisiert, können sie auch extern erstellt und über Schnittstellen eingebunden werden.</a:t>
            </a:r>
          </a:p>
          <a:p>
            <a:endParaRPr lang="de-DE"/>
          </a:p>
          <a:p>
            <a:pPr marL="0" marR="0" lvl="0" indent="0" algn="l" defTabSz="685800" rtl="0" eaLnBrk="1" fontAlgn="auto" latinLnBrk="0" hangingPunct="1">
              <a:lnSpc>
                <a:spcPct val="100000"/>
              </a:lnSpc>
              <a:spcBef>
                <a:spcPts val="0"/>
              </a:spcBef>
              <a:spcAft>
                <a:spcPts val="0"/>
              </a:spcAft>
              <a:buClrTx/>
              <a:buSzTx/>
              <a:buFontTx/>
              <a:buNone/>
              <a:tabLst/>
              <a:defRPr/>
            </a:pPr>
            <a:r>
              <a:rPr lang="de-DE" sz="900" kern="1200">
                <a:solidFill>
                  <a:schemeClr val="tx1"/>
                </a:solidFill>
                <a:latin typeface="Barlow" panose="00000500000000000000" pitchFamily="2" charset="0"/>
                <a:ea typeface="+mn-ea"/>
                <a:cs typeface="+mn-cs"/>
              </a:rPr>
              <a:t>Ein gutes LMS lässt sich nahtlos mit vorhandenen Systemen wie HR-, ERP- oder CRM-Software und </a:t>
            </a:r>
            <a:r>
              <a:rPr lang="de-DE" sz="900" kern="1200" err="1">
                <a:solidFill>
                  <a:schemeClr val="tx1"/>
                </a:solidFill>
                <a:latin typeface="Barlow" panose="00000500000000000000" pitchFamily="2" charset="0"/>
                <a:ea typeface="+mn-ea"/>
                <a:cs typeface="+mn-cs"/>
              </a:rPr>
              <a:t>Active</a:t>
            </a:r>
            <a:r>
              <a:rPr lang="de-DE" sz="900" kern="1200">
                <a:solidFill>
                  <a:schemeClr val="tx1"/>
                </a:solidFill>
                <a:latin typeface="Barlow" panose="00000500000000000000" pitchFamily="2" charset="0"/>
                <a:ea typeface="+mn-ea"/>
                <a:cs typeface="+mn-cs"/>
              </a:rPr>
              <a:t> Directory verbinden.</a:t>
            </a:r>
          </a:p>
          <a:p>
            <a:endParaRPr lang="de-DE"/>
          </a:p>
        </p:txBody>
      </p:sp>
      <p:sp>
        <p:nvSpPr>
          <p:cNvPr id="4" name="Foliennummernplatzhalter 3"/>
          <p:cNvSpPr>
            <a:spLocks noGrp="1"/>
          </p:cNvSpPr>
          <p:nvPr>
            <p:ph type="sldNum" sz="quarter" idx="5"/>
          </p:nvPr>
        </p:nvSpPr>
        <p:spPr/>
        <p:txBody>
          <a:bodyPr/>
          <a:lstStyle/>
          <a:p>
            <a:fld id="{2D6A0D67-EDAE-48EC-829F-B147F9799060}" type="slidenum">
              <a:rPr lang="de-DE" smtClean="0"/>
              <a:pPr/>
              <a:t>39</a:t>
            </a:fld>
            <a:endParaRPr lang="de-DE"/>
          </a:p>
        </p:txBody>
      </p:sp>
    </p:spTree>
    <p:extLst>
      <p:ext uri="{BB962C8B-B14F-4D97-AF65-F5344CB8AC3E}">
        <p14:creationId xmlns:p14="http://schemas.microsoft.com/office/powerpoint/2010/main" val="28471192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1049338"/>
            <a:ext cx="5924550" cy="3333750"/>
          </a:xfrm>
        </p:spPr>
      </p:sp>
      <p:sp>
        <p:nvSpPr>
          <p:cNvPr id="3" name="Notizenplatzhalter 2"/>
          <p:cNvSpPr>
            <a:spLocks noGrp="1"/>
          </p:cNvSpPr>
          <p:nvPr>
            <p:ph type="body" idx="1"/>
          </p:nvPr>
        </p:nvSpPr>
        <p:spPr/>
        <p:txBody>
          <a:bodyPr/>
          <a:lstStyle/>
          <a:p>
            <a:pPr marL="171450" indent="-171450">
              <a:buFontTx/>
              <a:buChar char="-"/>
            </a:pPr>
            <a:r>
              <a:rPr lang="de-DE"/>
              <a:t>Ist Analyse im Unternehmen</a:t>
            </a:r>
          </a:p>
          <a:p>
            <a:pPr marL="514350" lvl="1" indent="-171450">
              <a:buFontTx/>
              <a:buChar char="-"/>
            </a:pPr>
            <a:r>
              <a:rPr lang="de-DE"/>
              <a:t>Was benötigen Sie?</a:t>
            </a:r>
          </a:p>
          <a:p>
            <a:pPr marL="514350" lvl="1" indent="-171450">
              <a:buFontTx/>
              <a:buChar char="-"/>
            </a:pPr>
            <a:r>
              <a:rPr lang="de-DE"/>
              <a:t>Wie soll das Thema Lernen im Unternehmen verortet sein usw.</a:t>
            </a:r>
          </a:p>
          <a:p>
            <a:endParaRPr lang="de-DE"/>
          </a:p>
          <a:p>
            <a:endParaRPr lang="de-DE"/>
          </a:p>
          <a:p>
            <a:endParaRPr lang="de-DE"/>
          </a:p>
        </p:txBody>
      </p:sp>
      <p:sp>
        <p:nvSpPr>
          <p:cNvPr id="4" name="Foliennummernplatzhalter 3"/>
          <p:cNvSpPr>
            <a:spLocks noGrp="1"/>
          </p:cNvSpPr>
          <p:nvPr>
            <p:ph type="sldNum" sz="quarter" idx="5"/>
          </p:nvPr>
        </p:nvSpPr>
        <p:spPr/>
        <p:txBody>
          <a:bodyPr/>
          <a:lstStyle/>
          <a:p>
            <a:fld id="{2D6A0D67-EDAE-48EC-829F-B147F9799060}" type="slidenum">
              <a:rPr lang="de-DE" smtClean="0"/>
              <a:pPr/>
              <a:t>41</a:t>
            </a:fld>
            <a:endParaRPr lang="de-DE"/>
          </a:p>
        </p:txBody>
      </p:sp>
    </p:spTree>
    <p:extLst>
      <p:ext uri="{BB962C8B-B14F-4D97-AF65-F5344CB8AC3E}">
        <p14:creationId xmlns:p14="http://schemas.microsoft.com/office/powerpoint/2010/main" val="22112156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1049338"/>
            <a:ext cx="5924550" cy="333375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D6A0D67-EDAE-48EC-829F-B147F9799060}" type="slidenum">
              <a:rPr lang="de-DE" smtClean="0"/>
              <a:pPr/>
              <a:t>43</a:t>
            </a:fld>
            <a:endParaRPr lang="de-DE"/>
          </a:p>
        </p:txBody>
      </p:sp>
    </p:spTree>
    <p:extLst>
      <p:ext uri="{BB962C8B-B14F-4D97-AF65-F5344CB8AC3E}">
        <p14:creationId xmlns:p14="http://schemas.microsoft.com/office/powerpoint/2010/main" val="2064640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1049338"/>
            <a:ext cx="5924550" cy="3333750"/>
          </a:xfrm>
        </p:spPr>
      </p:sp>
      <p:sp>
        <p:nvSpPr>
          <p:cNvPr id="3" name="Notizenplatzhalter 2"/>
          <p:cNvSpPr>
            <a:spLocks noGrp="1"/>
          </p:cNvSpPr>
          <p:nvPr>
            <p:ph type="body" idx="1"/>
          </p:nvPr>
        </p:nvSpPr>
        <p:spPr/>
        <p:txBody>
          <a:bodyPr/>
          <a:lstStyle/>
          <a:p>
            <a:r>
              <a:rPr lang="en-US" err="1">
                <a:latin typeface="Calibri"/>
                <a:ea typeface="Calibri"/>
                <a:cs typeface="Calibri"/>
              </a:rPr>
              <a:t>Hinweis</a:t>
            </a:r>
            <a:r>
              <a:rPr lang="en-US">
                <a:latin typeface="Calibri"/>
                <a:ea typeface="Calibri"/>
                <a:cs typeface="Calibri"/>
              </a:rPr>
              <a:t> auf </a:t>
            </a:r>
            <a:r>
              <a:rPr lang="en-US" err="1">
                <a:latin typeface="Calibri"/>
                <a:ea typeface="Calibri"/>
                <a:cs typeface="Calibri"/>
              </a:rPr>
              <a:t>etwas</a:t>
            </a:r>
            <a:r>
              <a:rPr lang="en-US">
                <a:latin typeface="Calibri"/>
                <a:ea typeface="Calibri"/>
                <a:cs typeface="Calibri"/>
              </a:rPr>
              <a:t> </a:t>
            </a:r>
            <a:r>
              <a:rPr lang="en-US" err="1">
                <a:latin typeface="Calibri"/>
                <a:ea typeface="Calibri"/>
                <a:cs typeface="Calibri"/>
              </a:rPr>
              <a:t>detaillierter</a:t>
            </a:r>
            <a:r>
              <a:rPr lang="en-US">
                <a:latin typeface="Calibri"/>
                <a:ea typeface="Calibri"/>
                <a:cs typeface="Calibri"/>
              </a:rPr>
              <a:t> </a:t>
            </a:r>
            <a:r>
              <a:rPr lang="en-US" err="1">
                <a:latin typeface="Calibri"/>
                <a:ea typeface="Calibri"/>
                <a:cs typeface="Calibri"/>
              </a:rPr>
              <a:t>Theorieeinstieg</a:t>
            </a:r>
          </a:p>
        </p:txBody>
      </p:sp>
      <p:sp>
        <p:nvSpPr>
          <p:cNvPr id="4" name="Foliennummernplatzhalter 3"/>
          <p:cNvSpPr>
            <a:spLocks noGrp="1"/>
          </p:cNvSpPr>
          <p:nvPr>
            <p:ph type="sldNum" sz="quarter" idx="5"/>
          </p:nvPr>
        </p:nvSpPr>
        <p:spPr/>
        <p:txBody>
          <a:bodyPr/>
          <a:lstStyle/>
          <a:p>
            <a:fld id="{2D6A0D67-EDAE-48EC-829F-B147F9799060}" type="slidenum">
              <a:rPr lang="de-DE" smtClean="0"/>
              <a:pPr/>
              <a:t>5</a:t>
            </a:fld>
            <a:endParaRPr lang="de-DE"/>
          </a:p>
        </p:txBody>
      </p:sp>
    </p:spTree>
    <p:extLst>
      <p:ext uri="{BB962C8B-B14F-4D97-AF65-F5344CB8AC3E}">
        <p14:creationId xmlns:p14="http://schemas.microsoft.com/office/powerpoint/2010/main" val="1704715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1049338"/>
            <a:ext cx="5924550" cy="3333750"/>
          </a:xfrm>
        </p:spPr>
      </p:sp>
      <p:sp>
        <p:nvSpPr>
          <p:cNvPr id="3" name="Notizenplatzhalter 2"/>
          <p:cNvSpPr>
            <a:spLocks noGrp="1"/>
          </p:cNvSpPr>
          <p:nvPr>
            <p:ph type="body" idx="1"/>
          </p:nvPr>
        </p:nvSpPr>
        <p:spPr/>
        <p:txBody>
          <a:bodyPr/>
          <a:lstStyle/>
          <a:p>
            <a:r>
              <a:rPr lang="en-US" err="1">
                <a:latin typeface="Calibri"/>
                <a:ea typeface="Calibri"/>
                <a:cs typeface="Calibri"/>
              </a:rPr>
              <a:t>Lernzwecke</a:t>
            </a:r>
            <a:r>
              <a:rPr lang="en-US">
                <a:latin typeface="Calibri"/>
                <a:ea typeface="Calibri"/>
                <a:cs typeface="Calibri"/>
              </a:rPr>
              <a:t> = es </a:t>
            </a:r>
            <a:r>
              <a:rPr lang="en-US" err="1">
                <a:latin typeface="Calibri"/>
                <a:ea typeface="Calibri"/>
                <a:cs typeface="Calibri"/>
              </a:rPr>
              <a:t>gibt</a:t>
            </a:r>
            <a:r>
              <a:rPr lang="en-US">
                <a:latin typeface="Calibri"/>
                <a:ea typeface="Calibri"/>
                <a:cs typeface="Calibri"/>
              </a:rPr>
              <a:t> </a:t>
            </a:r>
            <a:r>
              <a:rPr lang="en-US" err="1">
                <a:latin typeface="Calibri"/>
                <a:ea typeface="Calibri"/>
                <a:cs typeface="Calibri"/>
              </a:rPr>
              <a:t>ein</a:t>
            </a:r>
            <a:r>
              <a:rPr lang="en-US">
                <a:latin typeface="Calibri"/>
                <a:ea typeface="Calibri"/>
                <a:cs typeface="Calibri"/>
              </a:rPr>
              <a:t> </a:t>
            </a:r>
            <a:r>
              <a:rPr lang="en-US" err="1">
                <a:latin typeface="Calibri"/>
                <a:ea typeface="Calibri"/>
                <a:cs typeface="Calibri"/>
              </a:rPr>
              <a:t>Lernprolem</a:t>
            </a:r>
            <a:r>
              <a:rPr lang="en-US">
                <a:latin typeface="Calibri"/>
                <a:ea typeface="Calibri"/>
                <a:cs typeface="Calibri"/>
              </a:rPr>
              <a:t> ,was </a:t>
            </a:r>
            <a:r>
              <a:rPr lang="en-US" err="1">
                <a:latin typeface="Calibri"/>
                <a:ea typeface="Calibri"/>
                <a:cs typeface="Calibri"/>
              </a:rPr>
              <a:t>gelöst</a:t>
            </a:r>
            <a:r>
              <a:rPr lang="en-US">
                <a:latin typeface="Calibri"/>
                <a:ea typeface="Calibri"/>
                <a:cs typeface="Calibri"/>
              </a:rPr>
              <a:t> </a:t>
            </a:r>
            <a:r>
              <a:rPr lang="en-US" err="1">
                <a:latin typeface="Calibri"/>
                <a:ea typeface="Calibri"/>
                <a:cs typeface="Calibri"/>
              </a:rPr>
              <a:t>werden</a:t>
            </a:r>
            <a:r>
              <a:rPr lang="en-US">
                <a:latin typeface="Calibri"/>
                <a:ea typeface="Calibri"/>
                <a:cs typeface="Calibri"/>
              </a:rPr>
              <a:t> muss</a:t>
            </a:r>
          </a:p>
        </p:txBody>
      </p:sp>
      <p:sp>
        <p:nvSpPr>
          <p:cNvPr id="4" name="Foliennummernplatzhalter 3"/>
          <p:cNvSpPr>
            <a:spLocks noGrp="1"/>
          </p:cNvSpPr>
          <p:nvPr>
            <p:ph type="sldNum" sz="quarter" idx="5"/>
          </p:nvPr>
        </p:nvSpPr>
        <p:spPr/>
        <p:txBody>
          <a:bodyPr/>
          <a:lstStyle/>
          <a:p>
            <a:fld id="{2D6A0D67-EDAE-48EC-829F-B147F9799060}" type="slidenum">
              <a:rPr lang="de-DE" smtClean="0"/>
              <a:pPr/>
              <a:t>6</a:t>
            </a:fld>
            <a:endParaRPr lang="de-DE"/>
          </a:p>
        </p:txBody>
      </p:sp>
    </p:spTree>
    <p:extLst>
      <p:ext uri="{BB962C8B-B14F-4D97-AF65-F5344CB8AC3E}">
        <p14:creationId xmlns:p14="http://schemas.microsoft.com/office/powerpoint/2010/main" val="3002729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latin typeface="Calibri"/>
                <a:ea typeface="Calibri"/>
                <a:cs typeface="Calibri"/>
              </a:rPr>
              <a:t>d.h.</a:t>
            </a:r>
            <a:r>
              <a:rPr lang="en-US">
                <a:latin typeface="Calibri"/>
                <a:ea typeface="Calibri"/>
                <a:cs typeface="Calibri"/>
              </a:rPr>
              <a:t> </a:t>
            </a:r>
            <a:r>
              <a:rPr lang="en-US" err="1">
                <a:latin typeface="Calibri"/>
                <a:ea typeface="Calibri"/>
                <a:cs typeface="Calibri"/>
              </a:rPr>
              <a:t>Lerncontent</a:t>
            </a:r>
            <a:r>
              <a:rPr lang="en-US">
                <a:latin typeface="Calibri"/>
                <a:ea typeface="Calibri"/>
                <a:cs typeface="Calibri"/>
              </a:rPr>
              <a:t> hat </a:t>
            </a:r>
            <a:r>
              <a:rPr lang="en-US" err="1">
                <a:latin typeface="Calibri"/>
                <a:ea typeface="Calibri"/>
                <a:cs typeface="Calibri"/>
              </a:rPr>
              <a:t>Abfragen</a:t>
            </a:r>
            <a:r>
              <a:rPr lang="en-US">
                <a:latin typeface="Calibri"/>
                <a:ea typeface="Calibri"/>
                <a:cs typeface="Calibri"/>
              </a:rPr>
              <a:t>, </a:t>
            </a:r>
            <a:r>
              <a:rPr lang="en-US" err="1">
                <a:latin typeface="Calibri"/>
                <a:ea typeface="Calibri"/>
                <a:cs typeface="Calibri"/>
              </a:rPr>
              <a:t>wie</a:t>
            </a:r>
            <a:r>
              <a:rPr lang="en-US">
                <a:latin typeface="Calibri"/>
                <a:ea typeface="Calibri"/>
                <a:cs typeface="Calibri"/>
              </a:rPr>
              <a:t> </a:t>
            </a:r>
            <a:r>
              <a:rPr lang="en-US" err="1">
                <a:latin typeface="Calibri"/>
                <a:ea typeface="Calibri"/>
                <a:cs typeface="Calibri"/>
              </a:rPr>
              <a:t>bspw</a:t>
            </a:r>
            <a:r>
              <a:rPr lang="en-US">
                <a:latin typeface="Calibri"/>
                <a:ea typeface="Calibri"/>
                <a:cs typeface="Calibri"/>
              </a:rPr>
              <a:t>. Tests </a:t>
            </a:r>
            <a:r>
              <a:rPr lang="en-US" err="1">
                <a:latin typeface="Calibri"/>
                <a:ea typeface="Calibri"/>
                <a:cs typeface="Calibri"/>
              </a:rPr>
              <a:t>o.Ä</a:t>
            </a:r>
            <a:r>
              <a:rPr lang="en-US">
                <a:latin typeface="Calibri"/>
                <a:ea typeface="Calibri"/>
                <a:cs typeface="Calibri"/>
              </a:rPr>
              <a:t>. um den </a:t>
            </a:r>
            <a:r>
              <a:rPr lang="en-US" err="1">
                <a:latin typeface="Calibri"/>
                <a:ea typeface="Calibri"/>
                <a:cs typeface="Calibri"/>
              </a:rPr>
              <a:t>neuen</a:t>
            </a:r>
            <a:r>
              <a:rPr lang="en-US">
                <a:latin typeface="Calibri"/>
                <a:ea typeface="Calibri"/>
                <a:cs typeface="Calibri"/>
              </a:rPr>
              <a:t> </a:t>
            </a:r>
            <a:r>
              <a:rPr lang="en-US" err="1">
                <a:latin typeface="Calibri"/>
                <a:ea typeface="Calibri"/>
                <a:cs typeface="Calibri"/>
              </a:rPr>
              <a:t>Wissensstand</a:t>
            </a:r>
            <a:r>
              <a:rPr lang="en-US">
                <a:latin typeface="Calibri"/>
                <a:ea typeface="Calibri"/>
                <a:cs typeface="Calibri"/>
              </a:rPr>
              <a:t> </a:t>
            </a:r>
            <a:r>
              <a:rPr lang="en-US" err="1">
                <a:latin typeface="Calibri"/>
                <a:ea typeface="Calibri"/>
                <a:cs typeface="Calibri"/>
              </a:rPr>
              <a:t>abzufragen</a:t>
            </a:r>
            <a:r>
              <a:rPr lang="en-US">
                <a:latin typeface="Calibri"/>
                <a:ea typeface="Calibri"/>
                <a:cs typeface="Calibri"/>
              </a:rPr>
              <a:t> und </a:t>
            </a:r>
            <a:r>
              <a:rPr lang="en-US" err="1">
                <a:latin typeface="Calibri"/>
                <a:ea typeface="Calibri"/>
                <a:cs typeface="Calibri"/>
              </a:rPr>
              <a:t>zu</a:t>
            </a:r>
            <a:r>
              <a:rPr lang="en-US">
                <a:latin typeface="Calibri"/>
                <a:ea typeface="Calibri"/>
                <a:cs typeface="Calibri"/>
              </a:rPr>
              <a:t> </a:t>
            </a:r>
            <a:r>
              <a:rPr lang="en-US" err="1">
                <a:latin typeface="Calibri"/>
                <a:ea typeface="Calibri"/>
                <a:cs typeface="Calibri"/>
              </a:rPr>
              <a:t>testen</a:t>
            </a:r>
            <a:r>
              <a:rPr lang="en-US">
                <a:latin typeface="Calibri"/>
                <a:ea typeface="Calibri"/>
                <a:cs typeface="Calibri"/>
              </a:rPr>
              <a:t>, um </a:t>
            </a:r>
            <a:r>
              <a:rPr lang="en-US" err="1">
                <a:latin typeface="Calibri"/>
                <a:ea typeface="Calibri"/>
                <a:cs typeface="Calibri"/>
              </a:rPr>
              <a:t>eben</a:t>
            </a:r>
            <a:r>
              <a:rPr lang="en-US">
                <a:latin typeface="Calibri"/>
                <a:ea typeface="Calibri"/>
                <a:cs typeface="Calibri"/>
              </a:rPr>
              <a:t> die </a:t>
            </a:r>
            <a:r>
              <a:rPr lang="en-US" err="1">
                <a:latin typeface="Calibri"/>
                <a:ea typeface="Calibri"/>
                <a:cs typeface="Calibri"/>
              </a:rPr>
              <a:t>jeweiligen</a:t>
            </a:r>
            <a:r>
              <a:rPr lang="en-US">
                <a:latin typeface="Calibri"/>
                <a:ea typeface="Calibri"/>
                <a:cs typeface="Calibri"/>
              </a:rPr>
              <a:t> </a:t>
            </a:r>
            <a:r>
              <a:rPr lang="en-US" err="1">
                <a:latin typeface="Calibri"/>
                <a:ea typeface="Calibri"/>
                <a:cs typeface="Calibri"/>
              </a:rPr>
              <a:t>Stufen</a:t>
            </a:r>
            <a:r>
              <a:rPr lang="en-US">
                <a:latin typeface="Calibri"/>
                <a:ea typeface="Calibri"/>
                <a:cs typeface="Calibri"/>
              </a:rPr>
              <a:t> </a:t>
            </a:r>
            <a:r>
              <a:rPr lang="en-US" err="1">
                <a:latin typeface="Calibri"/>
                <a:ea typeface="Calibri"/>
                <a:cs typeface="Calibri"/>
              </a:rPr>
              <a:t>zu</a:t>
            </a:r>
            <a:r>
              <a:rPr lang="en-US">
                <a:latin typeface="Calibri"/>
                <a:ea typeface="Calibri"/>
                <a:cs typeface="Calibri"/>
              </a:rPr>
              <a:t> </a:t>
            </a:r>
            <a:r>
              <a:rPr lang="en-US" err="1">
                <a:latin typeface="Calibri"/>
                <a:ea typeface="Calibri"/>
                <a:cs typeface="Calibri"/>
              </a:rPr>
              <a:t>testen</a:t>
            </a:r>
            <a:r>
              <a:rPr lang="en-US">
                <a:latin typeface="Calibri"/>
                <a:ea typeface="Calibri"/>
                <a:cs typeface="Calibri"/>
              </a:rPr>
              <a:t>. DENN: Wisse, Fähigkeiten und </a:t>
            </a:r>
            <a:r>
              <a:rPr lang="en-US" err="1">
                <a:latin typeface="Calibri"/>
                <a:ea typeface="Calibri"/>
                <a:cs typeface="Calibri"/>
              </a:rPr>
              <a:t>Kompetenz</a:t>
            </a:r>
            <a:r>
              <a:rPr lang="en-US">
                <a:latin typeface="Calibri"/>
                <a:ea typeface="Calibri"/>
                <a:cs typeface="Calibri"/>
              </a:rPr>
              <a:t> </a:t>
            </a:r>
            <a:r>
              <a:rPr lang="en-US" err="1">
                <a:latin typeface="Calibri"/>
                <a:ea typeface="Calibri"/>
                <a:cs typeface="Calibri"/>
              </a:rPr>
              <a:t>sind</a:t>
            </a:r>
            <a:r>
              <a:rPr lang="en-US">
                <a:latin typeface="Calibri"/>
                <a:ea typeface="Calibri"/>
                <a:cs typeface="Calibri"/>
              </a:rPr>
              <a:t> nicht </a:t>
            </a:r>
            <a:r>
              <a:rPr lang="en-US" err="1">
                <a:latin typeface="Calibri"/>
                <a:ea typeface="Calibri"/>
                <a:cs typeface="Calibri"/>
              </a:rPr>
              <a:t>untereinander</a:t>
            </a:r>
            <a:r>
              <a:rPr lang="en-US">
                <a:latin typeface="Calibri"/>
                <a:ea typeface="Calibri"/>
                <a:cs typeface="Calibri"/>
              </a:rPr>
              <a:t> </a:t>
            </a:r>
            <a:r>
              <a:rPr lang="en-US" err="1">
                <a:latin typeface="Calibri"/>
                <a:ea typeface="Calibri"/>
                <a:cs typeface="Calibri"/>
              </a:rPr>
              <a:t>austauschbar</a:t>
            </a:r>
            <a:r>
              <a:rPr lang="en-US">
                <a:latin typeface="Calibri"/>
                <a:ea typeface="Calibri"/>
                <a:cs typeface="Calibri"/>
              </a:rPr>
              <a:t> und </a:t>
            </a:r>
            <a:r>
              <a:rPr lang="en-US" err="1">
                <a:latin typeface="Calibri"/>
                <a:ea typeface="Calibri"/>
                <a:cs typeface="Calibri"/>
              </a:rPr>
              <a:t>sind</a:t>
            </a:r>
            <a:r>
              <a:rPr lang="en-US">
                <a:latin typeface="Calibri"/>
                <a:ea typeface="Calibri"/>
                <a:cs typeface="Calibri"/>
              </a:rPr>
              <a:t> </a:t>
            </a:r>
            <a:r>
              <a:rPr lang="en-US" err="1">
                <a:latin typeface="Calibri"/>
                <a:ea typeface="Calibri"/>
                <a:cs typeface="Calibri"/>
              </a:rPr>
              <a:t>als</a:t>
            </a:r>
            <a:r>
              <a:rPr lang="en-US">
                <a:latin typeface="Calibri"/>
                <a:ea typeface="Calibri"/>
                <a:cs typeface="Calibri"/>
              </a:rPr>
              <a:t> "</a:t>
            </a:r>
            <a:r>
              <a:rPr lang="en-US" err="1">
                <a:latin typeface="Calibri"/>
                <a:ea typeface="Calibri"/>
                <a:cs typeface="Calibri"/>
              </a:rPr>
              <a:t>Stufen</a:t>
            </a:r>
            <a:r>
              <a:rPr lang="en-US">
                <a:latin typeface="Calibri"/>
                <a:ea typeface="Calibri"/>
                <a:cs typeface="Calibri"/>
              </a:rPr>
              <a:t>" </a:t>
            </a:r>
            <a:r>
              <a:rPr lang="en-US" err="1">
                <a:latin typeface="Calibri"/>
                <a:ea typeface="Calibri"/>
                <a:cs typeface="Calibri"/>
              </a:rPr>
              <a:t>zu</a:t>
            </a:r>
            <a:r>
              <a:rPr lang="en-US">
                <a:latin typeface="Calibri"/>
                <a:ea typeface="Calibri"/>
                <a:cs typeface="Calibri"/>
              </a:rPr>
              <a:t> </a:t>
            </a:r>
            <a:r>
              <a:rPr lang="en-US" err="1">
                <a:latin typeface="Calibri"/>
                <a:ea typeface="Calibri"/>
                <a:cs typeface="Calibri"/>
              </a:rPr>
              <a:t>sehen</a:t>
            </a:r>
            <a:r>
              <a:rPr lang="en-US">
                <a:latin typeface="Calibri"/>
                <a:ea typeface="Calibri"/>
                <a:cs typeface="Calibri"/>
              </a:rPr>
              <a:t>, die </a:t>
            </a:r>
            <a:r>
              <a:rPr lang="en-US" err="1">
                <a:latin typeface="Calibri"/>
                <a:ea typeface="Calibri"/>
                <a:cs typeface="Calibri"/>
              </a:rPr>
              <a:t>die</a:t>
            </a:r>
            <a:r>
              <a:rPr lang="en-US">
                <a:latin typeface="Calibri"/>
                <a:ea typeface="Calibri"/>
                <a:cs typeface="Calibri"/>
              </a:rPr>
              <a:t> </a:t>
            </a:r>
            <a:r>
              <a:rPr lang="en-US" err="1">
                <a:latin typeface="Calibri"/>
                <a:ea typeface="Calibri"/>
                <a:cs typeface="Calibri"/>
              </a:rPr>
              <a:t>Lerninhalte</a:t>
            </a:r>
            <a:r>
              <a:rPr lang="en-US">
                <a:latin typeface="Calibri"/>
                <a:ea typeface="Calibri"/>
                <a:cs typeface="Calibri"/>
              </a:rPr>
              <a:t> </a:t>
            </a:r>
            <a:r>
              <a:rPr lang="en-US" err="1">
                <a:latin typeface="Calibri"/>
                <a:ea typeface="Calibri"/>
                <a:cs typeface="Calibri"/>
              </a:rPr>
              <a:t>beeinflussen</a:t>
            </a:r>
            <a:r>
              <a:rPr lang="en-US">
                <a:latin typeface="Calibri"/>
                <a:ea typeface="Calibri"/>
                <a:cs typeface="Calibri"/>
              </a:rPr>
              <a:t> (</a:t>
            </a:r>
            <a:r>
              <a:rPr lang="en-US" err="1">
                <a:latin typeface="Calibri"/>
                <a:ea typeface="Calibri"/>
                <a:cs typeface="Calibri"/>
              </a:rPr>
              <a:t>mehr</a:t>
            </a:r>
            <a:r>
              <a:rPr lang="en-US">
                <a:latin typeface="Calibri"/>
                <a:ea typeface="Calibri"/>
                <a:cs typeface="Calibri"/>
              </a:rPr>
              <a:t> </a:t>
            </a:r>
            <a:r>
              <a:rPr lang="en-US" err="1">
                <a:latin typeface="Calibri"/>
                <a:ea typeface="Calibri"/>
                <a:cs typeface="Calibri"/>
              </a:rPr>
              <a:t>dazu</a:t>
            </a:r>
            <a:r>
              <a:rPr lang="en-US">
                <a:latin typeface="Calibri"/>
                <a:ea typeface="Calibri"/>
                <a:cs typeface="Calibri"/>
              </a:rPr>
              <a:t> </a:t>
            </a:r>
            <a:r>
              <a:rPr lang="en-US" err="1">
                <a:latin typeface="Calibri"/>
                <a:ea typeface="Calibri"/>
                <a:cs typeface="Calibri"/>
              </a:rPr>
              <a:t>später</a:t>
            </a:r>
            <a:r>
              <a:rPr lang="en-US">
                <a:latin typeface="Calibri"/>
                <a:ea typeface="Calibri"/>
                <a:cs typeface="Calibri"/>
              </a:rPr>
              <a:t>, </a:t>
            </a:r>
            <a:r>
              <a:rPr lang="en-US" err="1">
                <a:latin typeface="Calibri"/>
                <a:ea typeface="Calibri"/>
                <a:cs typeface="Calibri"/>
              </a:rPr>
              <a:t>siehe</a:t>
            </a:r>
            <a:r>
              <a:rPr lang="en-US">
                <a:latin typeface="Calibri"/>
                <a:ea typeface="Calibri"/>
                <a:cs typeface="Calibri"/>
              </a:rPr>
              <a:t> </a:t>
            </a:r>
            <a:r>
              <a:rPr lang="en-US" err="1">
                <a:latin typeface="Calibri"/>
                <a:ea typeface="Calibri"/>
                <a:cs typeface="Calibri"/>
              </a:rPr>
              <a:t>Lernzieltaxonomie</a:t>
            </a:r>
            <a:r>
              <a:rPr lang="en-US">
                <a:latin typeface="Calibri"/>
                <a:ea typeface="Calibri"/>
                <a:cs typeface="Calibri"/>
              </a:rPr>
              <a:t>) </a:t>
            </a:r>
            <a:r>
              <a:rPr lang="en-US" b="1">
                <a:latin typeface="Barlow"/>
              </a:rPr>
              <a:t>Wissen </a:t>
            </a:r>
            <a:r>
              <a:rPr lang="en-US" b="1" err="1">
                <a:latin typeface="Barlow"/>
              </a:rPr>
              <a:t>ist</a:t>
            </a:r>
            <a:r>
              <a:rPr lang="en-US" b="1">
                <a:latin typeface="Barlow"/>
              </a:rPr>
              <a:t> </a:t>
            </a:r>
            <a:r>
              <a:rPr lang="en-US" b="1" err="1">
                <a:latin typeface="Barlow"/>
              </a:rPr>
              <a:t>Voraussetzung</a:t>
            </a:r>
            <a:r>
              <a:rPr lang="en-US" b="1">
                <a:latin typeface="Barlow"/>
              </a:rPr>
              <a:t>, </a:t>
            </a:r>
            <a:r>
              <a:rPr lang="en-US" b="1" err="1">
                <a:latin typeface="Barlow"/>
              </a:rPr>
              <a:t>Fähigkeit</a:t>
            </a:r>
            <a:r>
              <a:rPr lang="en-US" b="1">
                <a:latin typeface="Barlow"/>
              </a:rPr>
              <a:t> </a:t>
            </a:r>
            <a:r>
              <a:rPr lang="en-US" b="1" err="1">
                <a:latin typeface="Barlow"/>
              </a:rPr>
              <a:t>ist</a:t>
            </a:r>
            <a:r>
              <a:rPr lang="en-US" b="1">
                <a:latin typeface="Barlow"/>
              </a:rPr>
              <a:t> </a:t>
            </a:r>
            <a:r>
              <a:rPr lang="en-US" b="1" err="1">
                <a:latin typeface="Barlow"/>
              </a:rPr>
              <a:t>Übung</a:t>
            </a:r>
            <a:r>
              <a:rPr lang="en-US" b="1">
                <a:latin typeface="Barlow"/>
              </a:rPr>
              <a:t>, </a:t>
            </a:r>
            <a:r>
              <a:rPr lang="en-US" b="1" err="1">
                <a:latin typeface="Barlow"/>
              </a:rPr>
              <a:t>Kompetenz</a:t>
            </a:r>
            <a:r>
              <a:rPr lang="en-US" b="1">
                <a:latin typeface="Barlow"/>
              </a:rPr>
              <a:t> </a:t>
            </a:r>
            <a:r>
              <a:rPr lang="en-US" b="1" err="1">
                <a:latin typeface="Barlow"/>
              </a:rPr>
              <a:t>ist</a:t>
            </a:r>
            <a:r>
              <a:rPr lang="en-US" b="1">
                <a:latin typeface="Barlow"/>
              </a:rPr>
              <a:t> </a:t>
            </a:r>
            <a:r>
              <a:rPr lang="en-US" b="1" err="1">
                <a:latin typeface="Barlow"/>
              </a:rPr>
              <a:t>Anwendung</a:t>
            </a:r>
            <a:r>
              <a:rPr lang="en-US" b="1">
                <a:latin typeface="Barlow"/>
              </a:rPr>
              <a:t> </a:t>
            </a:r>
            <a:r>
              <a:rPr lang="en-US" b="1" err="1">
                <a:latin typeface="Barlow"/>
              </a:rPr>
              <a:t>im</a:t>
            </a:r>
            <a:r>
              <a:rPr lang="en-US" b="1">
                <a:latin typeface="Barlow"/>
              </a:rPr>
              <a:t> </a:t>
            </a:r>
            <a:r>
              <a:rPr lang="en-US" b="1" err="1">
                <a:latin typeface="Barlow"/>
              </a:rPr>
              <a:t>Kontext</a:t>
            </a:r>
            <a:r>
              <a:rPr lang="en-US">
                <a:latin typeface="Barlow"/>
              </a:rPr>
              <a:t>.</a:t>
            </a:r>
            <a:endParaRPr lang="en-US">
              <a:latin typeface="Barlow"/>
              <a:ea typeface="Calibri"/>
              <a:cs typeface="Calibri"/>
            </a:endParaRPr>
          </a:p>
        </p:txBody>
      </p:sp>
      <p:sp>
        <p:nvSpPr>
          <p:cNvPr id="4" name="Foliennummernplatzhalter 3"/>
          <p:cNvSpPr>
            <a:spLocks noGrp="1"/>
          </p:cNvSpPr>
          <p:nvPr>
            <p:ph type="sldNum" sz="quarter" idx="5"/>
          </p:nvPr>
        </p:nvSpPr>
        <p:spPr/>
        <p:txBody>
          <a:bodyPr/>
          <a:lstStyle/>
          <a:p>
            <a:fld id="{2D6A0D67-EDAE-48EC-829F-B147F9799060}" type="slidenum">
              <a:rPr lang="de-DE" smtClean="0"/>
              <a:pPr/>
              <a:t>7</a:t>
            </a:fld>
            <a:endParaRPr lang="de-DE"/>
          </a:p>
        </p:txBody>
      </p:sp>
    </p:spTree>
    <p:extLst>
      <p:ext uri="{BB962C8B-B14F-4D97-AF65-F5344CB8AC3E}">
        <p14:creationId xmlns:p14="http://schemas.microsoft.com/office/powerpoint/2010/main" val="2121360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latin typeface="Calibri"/>
                <a:ea typeface="Calibri"/>
                <a:cs typeface="Calibri"/>
              </a:rPr>
              <a:t>Lernziele</a:t>
            </a:r>
            <a:r>
              <a:rPr lang="en-US">
                <a:latin typeface="Calibri"/>
                <a:ea typeface="Calibri"/>
                <a:cs typeface="Calibri"/>
              </a:rPr>
              <a:t> – das Wort </a:t>
            </a:r>
            <a:r>
              <a:rPr lang="en-US" err="1">
                <a:latin typeface="Calibri"/>
                <a:ea typeface="Calibri"/>
                <a:cs typeface="Calibri"/>
              </a:rPr>
              <a:t>sollte</a:t>
            </a:r>
            <a:r>
              <a:rPr lang="en-US">
                <a:latin typeface="Calibri"/>
                <a:ea typeface="Calibri"/>
                <a:cs typeface="Calibri"/>
              </a:rPr>
              <a:t> man </a:t>
            </a:r>
            <a:r>
              <a:rPr lang="en-US" err="1">
                <a:latin typeface="Calibri"/>
                <a:ea typeface="Calibri"/>
                <a:cs typeface="Calibri"/>
              </a:rPr>
              <a:t>sich</a:t>
            </a:r>
            <a:r>
              <a:rPr lang="en-US">
                <a:latin typeface="Calibri"/>
                <a:ea typeface="Calibri"/>
                <a:cs typeface="Calibri"/>
              </a:rPr>
              <a:t> </a:t>
            </a:r>
            <a:r>
              <a:rPr lang="en-US" err="1">
                <a:latin typeface="Calibri"/>
                <a:ea typeface="Calibri"/>
                <a:cs typeface="Calibri"/>
              </a:rPr>
              <a:t>merken</a:t>
            </a:r>
            <a:r>
              <a:rPr lang="en-US">
                <a:latin typeface="Calibri"/>
                <a:ea typeface="Calibri"/>
                <a:cs typeface="Calibri"/>
              </a:rPr>
              <a:t>, </a:t>
            </a:r>
            <a:r>
              <a:rPr lang="en-US" err="1">
                <a:latin typeface="Calibri"/>
                <a:ea typeface="Calibri"/>
                <a:cs typeface="Calibri"/>
              </a:rPr>
              <a:t>essentiell</a:t>
            </a:r>
            <a:r>
              <a:rPr lang="en-US">
                <a:latin typeface="Calibri"/>
                <a:ea typeface="Calibri"/>
                <a:cs typeface="Calibri"/>
              </a:rPr>
              <a:t> für Lerncontent. </a:t>
            </a:r>
          </a:p>
        </p:txBody>
      </p:sp>
      <p:sp>
        <p:nvSpPr>
          <p:cNvPr id="4" name="Foliennummernplatzhalter 3"/>
          <p:cNvSpPr>
            <a:spLocks noGrp="1"/>
          </p:cNvSpPr>
          <p:nvPr>
            <p:ph type="sldNum" sz="quarter" idx="5"/>
          </p:nvPr>
        </p:nvSpPr>
        <p:spPr/>
        <p:txBody>
          <a:bodyPr/>
          <a:lstStyle/>
          <a:p>
            <a:fld id="{2D6A0D67-EDAE-48EC-829F-B147F9799060}" type="slidenum">
              <a:rPr lang="de-DE" smtClean="0"/>
              <a:pPr/>
              <a:t>9</a:t>
            </a:fld>
            <a:endParaRPr lang="de-DE"/>
          </a:p>
        </p:txBody>
      </p:sp>
    </p:spTree>
    <p:extLst>
      <p:ext uri="{BB962C8B-B14F-4D97-AF65-F5344CB8AC3E}">
        <p14:creationId xmlns:p14="http://schemas.microsoft.com/office/powerpoint/2010/main" val="1792951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1049338"/>
            <a:ext cx="5924550" cy="3333750"/>
          </a:xfrm>
        </p:spPr>
      </p:sp>
      <p:sp>
        <p:nvSpPr>
          <p:cNvPr id="3" name="Notizenplatzhalter 2"/>
          <p:cNvSpPr>
            <a:spLocks noGrp="1"/>
          </p:cNvSpPr>
          <p:nvPr>
            <p:ph type="body" idx="1"/>
          </p:nvPr>
        </p:nvSpPr>
        <p:spPr/>
        <p:txBody>
          <a:bodyPr/>
          <a:lstStyle/>
          <a:p>
            <a:r>
              <a:rPr lang="de-DE" sz="1800" b="1">
                <a:solidFill>
                  <a:srgbClr val="4C4D4D"/>
                </a:solidFill>
                <a:latin typeface="Barlow Semi Condensed Medium"/>
              </a:rPr>
              <a:t>Zielgerichtetes Lernen</a:t>
            </a:r>
            <a:endParaRPr lang="de-DE" sz="1800" b="0">
              <a:solidFill>
                <a:srgbClr val="4C4D4D"/>
              </a:solidFill>
              <a:latin typeface="Barlow Semi Condensed Medium"/>
            </a:endParaRPr>
          </a:p>
          <a:p>
            <a:r>
              <a:rPr lang="de-DE" sz="1800" b="0">
                <a:solidFill>
                  <a:srgbClr val="4C4D4D"/>
                </a:solidFill>
                <a:latin typeface="Barlow Semi Condensed Medium"/>
              </a:rPr>
              <a:t>Didaktische Planung sorgt dafür, dass klare Lernziele formuliert werden.</a:t>
            </a:r>
          </a:p>
          <a:p>
            <a:r>
              <a:rPr lang="de-DE" sz="1800">
                <a:solidFill>
                  <a:srgbClr val="4C4D4D"/>
                </a:solidFill>
                <a:latin typeface="Barlow Semi Condensed Medium"/>
              </a:rPr>
              <a:t>So können Lernende</a:t>
            </a:r>
            <a:r>
              <a:rPr lang="de-DE" sz="1800" b="0">
                <a:solidFill>
                  <a:srgbClr val="4C4D4D"/>
                </a:solidFill>
                <a:latin typeface="Barlow Semi Condensed Medium"/>
              </a:rPr>
              <a:t> wissen, was sie am Ende können oder verstehen sollen, und </a:t>
            </a:r>
          </a:p>
          <a:p>
            <a:r>
              <a:rPr lang="de-DE" sz="1800" b="0">
                <a:solidFill>
                  <a:srgbClr val="4C4D4D"/>
                </a:solidFill>
                <a:latin typeface="Barlow Semi Condensed Medium"/>
              </a:rPr>
              <a:t>Lehrende können den Lernprozess darauf ausrichten.</a:t>
            </a:r>
          </a:p>
        </p:txBody>
      </p:sp>
      <p:sp>
        <p:nvSpPr>
          <p:cNvPr id="4" name="Foliennummernplatzhalter 3"/>
          <p:cNvSpPr>
            <a:spLocks noGrp="1"/>
          </p:cNvSpPr>
          <p:nvPr>
            <p:ph type="sldNum" sz="quarter" idx="5"/>
          </p:nvPr>
        </p:nvSpPr>
        <p:spPr/>
        <p:txBody>
          <a:bodyPr/>
          <a:lstStyle/>
          <a:p>
            <a:fld id="{2D6A0D67-EDAE-48EC-829F-B147F9799060}" type="slidenum">
              <a:rPr lang="de-DE" smtClean="0"/>
              <a:pPr/>
              <a:t>10</a:t>
            </a:fld>
            <a:endParaRPr lang="de-DE"/>
          </a:p>
        </p:txBody>
      </p:sp>
    </p:spTree>
    <p:extLst>
      <p:ext uri="{BB962C8B-B14F-4D97-AF65-F5344CB8AC3E}">
        <p14:creationId xmlns:p14="http://schemas.microsoft.com/office/powerpoint/2010/main" val="3998252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7A4C5-5BBF-23DB-AC1C-2156F6D0695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8426E0D-B24B-E13A-74D6-52A629D714F9}"/>
              </a:ext>
            </a:extLst>
          </p:cNvPr>
          <p:cNvSpPr>
            <a:spLocks noGrp="1" noRot="1" noChangeAspect="1"/>
          </p:cNvSpPr>
          <p:nvPr>
            <p:ph type="sldImg"/>
          </p:nvPr>
        </p:nvSpPr>
        <p:spPr>
          <a:xfrm>
            <a:off x="511175" y="1049338"/>
            <a:ext cx="5924550" cy="3333750"/>
          </a:xfrm>
        </p:spPr>
      </p:sp>
      <p:sp>
        <p:nvSpPr>
          <p:cNvPr id="3" name="Notizenplatzhalter 2">
            <a:extLst>
              <a:ext uri="{FF2B5EF4-FFF2-40B4-BE49-F238E27FC236}">
                <a16:creationId xmlns:a16="http://schemas.microsoft.com/office/drawing/2014/main" id="{BE100527-68EB-430C-7A9C-8025FE175FC0}"/>
              </a:ext>
            </a:extLst>
          </p:cNvPr>
          <p:cNvSpPr>
            <a:spLocks noGrp="1"/>
          </p:cNvSpPr>
          <p:nvPr>
            <p:ph type="body" idx="1"/>
          </p:nvPr>
        </p:nvSpPr>
        <p:spPr/>
        <p:txBody>
          <a:bodyPr/>
          <a:lstStyle/>
          <a:p>
            <a:r>
              <a:rPr lang="de-DE" sz="1800" b="1">
                <a:solidFill>
                  <a:srgbClr val="4C4D4D"/>
                </a:solidFill>
                <a:latin typeface="Barlow Semi Condensed Medium"/>
              </a:rPr>
              <a:t>Struktur und Orientierung</a:t>
            </a:r>
            <a:endParaRPr lang="de-DE" sz="1800" b="0">
              <a:solidFill>
                <a:srgbClr val="4C4D4D"/>
              </a:solidFill>
              <a:latin typeface="Barlow Semi Condensed Medium"/>
            </a:endParaRPr>
          </a:p>
          <a:p>
            <a:r>
              <a:rPr lang="de-DE" sz="1800" b="0">
                <a:solidFill>
                  <a:srgbClr val="4C4D4D"/>
                </a:solidFill>
                <a:latin typeface="Barlow Semi Condensed Medium" panose="00000606000000000000" pitchFamily="2" charset="0"/>
              </a:rPr>
              <a:t>Eine didaktische Planung schafft eine logische Abfolge von Inhalten und Methoden.</a:t>
            </a:r>
          </a:p>
          <a:p>
            <a:r>
              <a:rPr lang="de-DE" sz="1800" b="0">
                <a:solidFill>
                  <a:srgbClr val="4C4D4D"/>
                </a:solidFill>
                <a:latin typeface="Barlow Semi Condensed Medium"/>
              </a:rPr>
              <a:t>Lernende erhalten dadurch Orientierung und Transparenz im Lernprozess.</a:t>
            </a:r>
          </a:p>
        </p:txBody>
      </p:sp>
      <p:sp>
        <p:nvSpPr>
          <p:cNvPr id="4" name="Foliennummernplatzhalter 3">
            <a:extLst>
              <a:ext uri="{FF2B5EF4-FFF2-40B4-BE49-F238E27FC236}">
                <a16:creationId xmlns:a16="http://schemas.microsoft.com/office/drawing/2014/main" id="{6E60F858-9D65-D1AA-7B2F-8A2B4DC1C2F0}"/>
              </a:ext>
            </a:extLst>
          </p:cNvPr>
          <p:cNvSpPr>
            <a:spLocks noGrp="1"/>
          </p:cNvSpPr>
          <p:nvPr>
            <p:ph type="sldNum" sz="quarter" idx="5"/>
          </p:nvPr>
        </p:nvSpPr>
        <p:spPr/>
        <p:txBody>
          <a:bodyPr/>
          <a:lstStyle/>
          <a:p>
            <a:fld id="{2D6A0D67-EDAE-48EC-829F-B147F9799060}" type="slidenum">
              <a:rPr lang="de-DE" smtClean="0"/>
              <a:pPr/>
              <a:t>11</a:t>
            </a:fld>
            <a:endParaRPr lang="de-DE"/>
          </a:p>
        </p:txBody>
      </p:sp>
    </p:spTree>
    <p:extLst>
      <p:ext uri="{BB962C8B-B14F-4D97-AF65-F5344CB8AC3E}">
        <p14:creationId xmlns:p14="http://schemas.microsoft.com/office/powerpoint/2010/main" val="25886124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21.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21.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Abstrakt">
    <p:spTree>
      <p:nvGrpSpPr>
        <p:cNvPr id="1" name=""/>
        <p:cNvGrpSpPr/>
        <p:nvPr/>
      </p:nvGrpSpPr>
      <p:grpSpPr>
        <a:xfrm>
          <a:off x="0" y="0"/>
          <a:ext cx="0" cy="0"/>
          <a:chOff x="0" y="0"/>
          <a:chExt cx="0" cy="0"/>
        </a:xfrm>
      </p:grpSpPr>
      <p:sp>
        <p:nvSpPr>
          <p:cNvPr id="90" name="Rechteck 89">
            <a:extLst>
              <a:ext uri="{FF2B5EF4-FFF2-40B4-BE49-F238E27FC236}">
                <a16:creationId xmlns:a16="http://schemas.microsoft.com/office/drawing/2014/main" id="{5F84A70A-48C3-4DD2-97BE-8D1851D6E907}"/>
              </a:ext>
            </a:extLst>
          </p:cNvPr>
          <p:cNvSpPr/>
          <p:nvPr userDrawn="1"/>
        </p:nvSpPr>
        <p:spPr>
          <a:xfrm>
            <a:off x="0" y="-697"/>
            <a:ext cx="9144000" cy="34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pic>
        <p:nvPicPr>
          <p:cNvPr id="175" name="Grafik 174">
            <a:extLst>
              <a:ext uri="{FF2B5EF4-FFF2-40B4-BE49-F238E27FC236}">
                <a16:creationId xmlns:a16="http://schemas.microsoft.com/office/drawing/2014/main" id="{B7FD7B21-7B35-4C42-92D4-DF7E9A08D72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157" b="55294"/>
          <a:stretch/>
        </p:blipFill>
        <p:spPr>
          <a:xfrm>
            <a:off x="0" y="-698"/>
            <a:ext cx="9134709" cy="3492000"/>
          </a:xfrm>
          <a:prstGeom prst="rect">
            <a:avLst/>
          </a:prstGeom>
          <a:effectLst>
            <a:outerShdw blurRad="50800" dist="50800" dir="5400000" sx="1000" sy="1000" algn="ctr" rotWithShape="0">
              <a:srgbClr val="000000">
                <a:alpha val="43137"/>
              </a:srgbClr>
            </a:outerShdw>
            <a:reflection stA="45000" endPos="0" dist="50800" dir="5400000" sy="-100000" algn="bl" rotWithShape="0"/>
            <a:softEdge rad="12700"/>
          </a:effectLst>
        </p:spPr>
      </p:pic>
      <p:sp>
        <p:nvSpPr>
          <p:cNvPr id="2" name="Title 1"/>
          <p:cNvSpPr>
            <a:spLocks noGrp="1"/>
          </p:cNvSpPr>
          <p:nvPr>
            <p:ph type="ctrTitle" hasCustomPrompt="1"/>
          </p:nvPr>
        </p:nvSpPr>
        <p:spPr>
          <a:xfrm>
            <a:off x="107356" y="3663040"/>
            <a:ext cx="6840001" cy="432000"/>
          </a:xfrm>
          <a:prstGeom prst="rect">
            <a:avLst/>
          </a:prstGeom>
        </p:spPr>
        <p:txBody>
          <a:bodyPr anchor="ctr"/>
          <a:lstStyle>
            <a:lvl1pPr algn="l">
              <a:defRPr sz="2800" cap="none" baseline="0">
                <a:solidFill>
                  <a:srgbClr val="333333"/>
                </a:solidFill>
                <a:latin typeface="Barlow Semi Condensed SemiBold" panose="00000706000000000000" pitchFamily="2" charset="0"/>
                <a:cs typeface="Arial" panose="020B0604020202020204" pitchFamily="34" charset="0"/>
              </a:defRPr>
            </a:lvl1pPr>
          </a:lstStyle>
          <a:p>
            <a:r>
              <a:rPr lang="de-DE"/>
              <a:t>Titel der Präsentation</a:t>
            </a:r>
            <a:endParaRPr lang="en-US"/>
          </a:p>
        </p:txBody>
      </p:sp>
      <p:sp>
        <p:nvSpPr>
          <p:cNvPr id="3" name="Subtitle 2"/>
          <p:cNvSpPr>
            <a:spLocks noGrp="1"/>
          </p:cNvSpPr>
          <p:nvPr>
            <p:ph type="subTitle" idx="1" hasCustomPrompt="1"/>
          </p:nvPr>
        </p:nvSpPr>
        <p:spPr>
          <a:xfrm>
            <a:off x="107356" y="4177687"/>
            <a:ext cx="5306376" cy="216000"/>
          </a:xfrm>
          <a:prstGeom prst="rect">
            <a:avLst/>
          </a:prstGeom>
        </p:spPr>
        <p:txBody>
          <a:bodyPr anchor="ctr"/>
          <a:lstStyle>
            <a:lvl1pPr marL="0" indent="0" algn="l">
              <a:buNone/>
              <a:defRPr sz="1600">
                <a:solidFill>
                  <a:srgbClr val="333333"/>
                </a:solidFill>
                <a:latin typeface="Barlow Semi Condensed SemiBold" panose="00000706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Vortragender, (Institution)</a:t>
            </a:r>
            <a:endParaRPr lang="en-US"/>
          </a:p>
        </p:txBody>
      </p:sp>
      <p:sp>
        <p:nvSpPr>
          <p:cNvPr id="14" name="Textplatzhalter 13">
            <a:extLst>
              <a:ext uri="{FF2B5EF4-FFF2-40B4-BE49-F238E27FC236}">
                <a16:creationId xmlns:a16="http://schemas.microsoft.com/office/drawing/2014/main" id="{E972C716-6702-49FB-A086-143DE1BF08AA}"/>
              </a:ext>
            </a:extLst>
          </p:cNvPr>
          <p:cNvSpPr>
            <a:spLocks noGrp="1"/>
          </p:cNvSpPr>
          <p:nvPr>
            <p:ph type="body" sz="quarter" idx="10" hasCustomPrompt="1"/>
          </p:nvPr>
        </p:nvSpPr>
        <p:spPr>
          <a:xfrm>
            <a:off x="107950" y="4430366"/>
            <a:ext cx="5305425" cy="216000"/>
          </a:xfrm>
          <a:prstGeom prst="rect">
            <a:avLst/>
          </a:prstGeom>
        </p:spPr>
        <p:txBody>
          <a:bodyPr anchor="ctr"/>
          <a:lstStyle>
            <a:lvl1pPr marL="0" indent="0">
              <a:buNone/>
              <a:defRPr sz="1600">
                <a:solidFill>
                  <a:srgbClr val="333333"/>
                </a:solidFill>
                <a:latin typeface="Barlow Semi Condensed Light" panose="00000406000000000000" pitchFamily="2" charset="0"/>
              </a:defRPr>
            </a:lvl1pPr>
          </a:lstStyle>
          <a:p>
            <a:pPr lvl="0"/>
            <a:r>
              <a:rPr lang="de-DE"/>
              <a:t>Datum, Veranstaltung</a:t>
            </a:r>
          </a:p>
        </p:txBody>
      </p:sp>
      <p:grpSp>
        <p:nvGrpSpPr>
          <p:cNvPr id="91" name="Gruppieren 90">
            <a:extLst>
              <a:ext uri="{FF2B5EF4-FFF2-40B4-BE49-F238E27FC236}">
                <a16:creationId xmlns:a16="http://schemas.microsoft.com/office/drawing/2014/main" id="{73C47EEF-1022-4984-A2E7-2DA0E8221C42}"/>
              </a:ext>
            </a:extLst>
          </p:cNvPr>
          <p:cNvGrpSpPr/>
          <p:nvPr userDrawn="1"/>
        </p:nvGrpSpPr>
        <p:grpSpPr>
          <a:xfrm rot="10800000">
            <a:off x="5492455" y="1238836"/>
            <a:ext cx="1519482" cy="1535600"/>
            <a:chOff x="2428690" y="229565"/>
            <a:chExt cx="2197330" cy="2220639"/>
          </a:xfrm>
        </p:grpSpPr>
        <p:sp>
          <p:nvSpPr>
            <p:cNvPr id="89" name="Sechseck 88">
              <a:extLst>
                <a:ext uri="{FF2B5EF4-FFF2-40B4-BE49-F238E27FC236}">
                  <a16:creationId xmlns:a16="http://schemas.microsoft.com/office/drawing/2014/main" id="{E3244A32-1FA6-437B-9993-ACDC84A664BD}"/>
                </a:ext>
              </a:extLst>
            </p:cNvPr>
            <p:cNvSpPr/>
            <p:nvPr userDrawn="1"/>
          </p:nvSpPr>
          <p:spPr>
            <a:xfrm rot="5400000">
              <a:off x="2890130" y="1263646"/>
              <a:ext cx="1274451" cy="1098665"/>
            </a:xfrm>
            <a:prstGeom prst="hexagon">
              <a:avLst>
                <a:gd name="adj" fmla="val 29273"/>
                <a:gd name="vf" fmla="val 115470"/>
              </a:avLst>
            </a:prstGeom>
            <a:solidFill>
              <a:srgbClr val="1E8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93" name="Sechseck 92">
              <a:extLst>
                <a:ext uri="{FF2B5EF4-FFF2-40B4-BE49-F238E27FC236}">
                  <a16:creationId xmlns:a16="http://schemas.microsoft.com/office/drawing/2014/main" id="{71696C8C-E5BE-406D-8746-E59F766FDD42}"/>
                </a:ext>
              </a:extLst>
            </p:cNvPr>
            <p:cNvSpPr/>
            <p:nvPr userDrawn="1"/>
          </p:nvSpPr>
          <p:spPr>
            <a:xfrm rot="5400000">
              <a:off x="3439462" y="317458"/>
              <a:ext cx="1274451" cy="1098665"/>
            </a:xfrm>
            <a:prstGeom prst="hexagon">
              <a:avLst>
                <a:gd name="adj" fmla="val 2927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94" name="Sechseck 93">
              <a:extLst>
                <a:ext uri="{FF2B5EF4-FFF2-40B4-BE49-F238E27FC236}">
                  <a16:creationId xmlns:a16="http://schemas.microsoft.com/office/drawing/2014/main" id="{C7C3B0F3-B6B6-4220-97F5-93B814D01216}"/>
                </a:ext>
              </a:extLst>
            </p:cNvPr>
            <p:cNvSpPr/>
            <p:nvPr userDrawn="1"/>
          </p:nvSpPr>
          <p:spPr>
            <a:xfrm rot="5400000">
              <a:off x="2340797" y="317458"/>
              <a:ext cx="1274451" cy="1098665"/>
            </a:xfrm>
            <a:prstGeom prst="hexagon">
              <a:avLst>
                <a:gd name="adj" fmla="val 2927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grpSp>
      <p:grpSp>
        <p:nvGrpSpPr>
          <p:cNvPr id="96" name="Gruppieren 95">
            <a:extLst>
              <a:ext uri="{FF2B5EF4-FFF2-40B4-BE49-F238E27FC236}">
                <a16:creationId xmlns:a16="http://schemas.microsoft.com/office/drawing/2014/main" id="{A41B49F6-78CC-4A65-8FE6-DD90CF54A279}"/>
              </a:ext>
            </a:extLst>
          </p:cNvPr>
          <p:cNvGrpSpPr/>
          <p:nvPr userDrawn="1"/>
        </p:nvGrpSpPr>
        <p:grpSpPr>
          <a:xfrm>
            <a:off x="7009147" y="584535"/>
            <a:ext cx="1519482" cy="1535600"/>
            <a:chOff x="2428690" y="229565"/>
            <a:chExt cx="2197330" cy="2220639"/>
          </a:xfrm>
        </p:grpSpPr>
        <p:sp>
          <p:nvSpPr>
            <p:cNvPr id="97" name="Sechseck 96">
              <a:extLst>
                <a:ext uri="{FF2B5EF4-FFF2-40B4-BE49-F238E27FC236}">
                  <a16:creationId xmlns:a16="http://schemas.microsoft.com/office/drawing/2014/main" id="{240EFD55-5156-4137-A2F4-420342AFD61F}"/>
                </a:ext>
              </a:extLst>
            </p:cNvPr>
            <p:cNvSpPr/>
            <p:nvPr userDrawn="1"/>
          </p:nvSpPr>
          <p:spPr>
            <a:xfrm rot="5400000">
              <a:off x="2890130" y="1263646"/>
              <a:ext cx="1274451" cy="1098665"/>
            </a:xfrm>
            <a:prstGeom prst="hexagon">
              <a:avLst>
                <a:gd name="adj" fmla="val 29273"/>
                <a:gd name="vf" fmla="val 115470"/>
              </a:avLst>
            </a:prstGeom>
            <a:solidFill>
              <a:srgbClr val="1E8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98" name="Sechseck 97">
              <a:extLst>
                <a:ext uri="{FF2B5EF4-FFF2-40B4-BE49-F238E27FC236}">
                  <a16:creationId xmlns:a16="http://schemas.microsoft.com/office/drawing/2014/main" id="{3210C0F4-9661-43E4-B6B5-843C21309FE7}"/>
                </a:ext>
              </a:extLst>
            </p:cNvPr>
            <p:cNvSpPr/>
            <p:nvPr userDrawn="1"/>
          </p:nvSpPr>
          <p:spPr>
            <a:xfrm rot="5400000">
              <a:off x="3439462" y="317458"/>
              <a:ext cx="1274451" cy="1098665"/>
            </a:xfrm>
            <a:prstGeom prst="hexagon">
              <a:avLst>
                <a:gd name="adj" fmla="val 2927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99" name="Sechseck 98">
              <a:extLst>
                <a:ext uri="{FF2B5EF4-FFF2-40B4-BE49-F238E27FC236}">
                  <a16:creationId xmlns:a16="http://schemas.microsoft.com/office/drawing/2014/main" id="{BF628ADC-1BD2-4B0D-998A-322C52842154}"/>
                </a:ext>
              </a:extLst>
            </p:cNvPr>
            <p:cNvSpPr/>
            <p:nvPr userDrawn="1"/>
          </p:nvSpPr>
          <p:spPr>
            <a:xfrm rot="5400000">
              <a:off x="2340797" y="317458"/>
              <a:ext cx="1274451" cy="1098665"/>
            </a:xfrm>
            <a:prstGeom prst="hexagon">
              <a:avLst>
                <a:gd name="adj" fmla="val 2927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grpSp>
      <p:grpSp>
        <p:nvGrpSpPr>
          <p:cNvPr id="104" name="Gruppieren 103">
            <a:extLst>
              <a:ext uri="{FF2B5EF4-FFF2-40B4-BE49-F238E27FC236}">
                <a16:creationId xmlns:a16="http://schemas.microsoft.com/office/drawing/2014/main" id="{8B54B5A7-840C-4999-86E9-E7AFB8DB89C4}"/>
              </a:ext>
            </a:extLst>
          </p:cNvPr>
          <p:cNvGrpSpPr/>
          <p:nvPr userDrawn="1"/>
        </p:nvGrpSpPr>
        <p:grpSpPr>
          <a:xfrm rot="18000000">
            <a:off x="3786837" y="1567320"/>
            <a:ext cx="1519482" cy="881299"/>
            <a:chOff x="2428690" y="229565"/>
            <a:chExt cx="2197330" cy="1274451"/>
          </a:xfrm>
        </p:grpSpPr>
        <p:sp>
          <p:nvSpPr>
            <p:cNvPr id="105" name="Sechseck 104">
              <a:extLst>
                <a:ext uri="{FF2B5EF4-FFF2-40B4-BE49-F238E27FC236}">
                  <a16:creationId xmlns:a16="http://schemas.microsoft.com/office/drawing/2014/main" id="{108C5141-675C-4BE4-9E2B-231DCEC84445}"/>
                </a:ext>
              </a:extLst>
            </p:cNvPr>
            <p:cNvSpPr/>
            <p:nvPr userDrawn="1"/>
          </p:nvSpPr>
          <p:spPr>
            <a:xfrm rot="5400000">
              <a:off x="3439462" y="317458"/>
              <a:ext cx="1274451" cy="1098665"/>
            </a:xfrm>
            <a:prstGeom prst="hexagon">
              <a:avLst>
                <a:gd name="adj" fmla="val 2927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06" name="Sechseck 105">
              <a:extLst>
                <a:ext uri="{FF2B5EF4-FFF2-40B4-BE49-F238E27FC236}">
                  <a16:creationId xmlns:a16="http://schemas.microsoft.com/office/drawing/2014/main" id="{06534E88-4BBF-4A58-8F5D-D75B45D2557C}"/>
                </a:ext>
              </a:extLst>
            </p:cNvPr>
            <p:cNvSpPr/>
            <p:nvPr userDrawn="1"/>
          </p:nvSpPr>
          <p:spPr>
            <a:xfrm rot="5400000">
              <a:off x="2340797" y="317458"/>
              <a:ext cx="1274451" cy="1098665"/>
            </a:xfrm>
            <a:prstGeom prst="hexagon">
              <a:avLst>
                <a:gd name="adj" fmla="val 2927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grpSp>
      <p:grpSp>
        <p:nvGrpSpPr>
          <p:cNvPr id="107" name="Gruppieren 106">
            <a:extLst>
              <a:ext uri="{FF2B5EF4-FFF2-40B4-BE49-F238E27FC236}">
                <a16:creationId xmlns:a16="http://schemas.microsoft.com/office/drawing/2014/main" id="{BD5D388D-A4E3-4284-8A9F-A7336E1FB08A}"/>
              </a:ext>
            </a:extLst>
          </p:cNvPr>
          <p:cNvGrpSpPr/>
          <p:nvPr userDrawn="1"/>
        </p:nvGrpSpPr>
        <p:grpSpPr>
          <a:xfrm rot="10800000">
            <a:off x="2082506" y="1890496"/>
            <a:ext cx="1519482" cy="1535600"/>
            <a:chOff x="2428690" y="229565"/>
            <a:chExt cx="2197330" cy="2220639"/>
          </a:xfrm>
        </p:grpSpPr>
        <p:sp>
          <p:nvSpPr>
            <p:cNvPr id="108" name="Sechseck 107">
              <a:extLst>
                <a:ext uri="{FF2B5EF4-FFF2-40B4-BE49-F238E27FC236}">
                  <a16:creationId xmlns:a16="http://schemas.microsoft.com/office/drawing/2014/main" id="{EA3BEA78-F08A-4F35-98C9-FDCD4EE8E9A6}"/>
                </a:ext>
              </a:extLst>
            </p:cNvPr>
            <p:cNvSpPr/>
            <p:nvPr userDrawn="1"/>
          </p:nvSpPr>
          <p:spPr>
            <a:xfrm rot="5400000">
              <a:off x="2890130" y="1263646"/>
              <a:ext cx="1274451" cy="1098665"/>
            </a:xfrm>
            <a:prstGeom prst="hexagon">
              <a:avLst>
                <a:gd name="adj" fmla="val 29273"/>
                <a:gd name="vf" fmla="val 115470"/>
              </a:avLst>
            </a:prstGeom>
            <a:solidFill>
              <a:srgbClr val="40B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09" name="Sechseck 108">
              <a:extLst>
                <a:ext uri="{FF2B5EF4-FFF2-40B4-BE49-F238E27FC236}">
                  <a16:creationId xmlns:a16="http://schemas.microsoft.com/office/drawing/2014/main" id="{0AE1F770-A2BA-4841-9040-EF69C73F335A}"/>
                </a:ext>
              </a:extLst>
            </p:cNvPr>
            <p:cNvSpPr/>
            <p:nvPr userDrawn="1"/>
          </p:nvSpPr>
          <p:spPr>
            <a:xfrm rot="5400000">
              <a:off x="3439462" y="317458"/>
              <a:ext cx="1274451" cy="1098665"/>
            </a:xfrm>
            <a:prstGeom prst="hexagon">
              <a:avLst>
                <a:gd name="adj" fmla="val 2927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10" name="Sechseck 109">
              <a:extLst>
                <a:ext uri="{FF2B5EF4-FFF2-40B4-BE49-F238E27FC236}">
                  <a16:creationId xmlns:a16="http://schemas.microsoft.com/office/drawing/2014/main" id="{A3C7622E-3091-4C89-8EC6-35BBF34DE0D5}"/>
                </a:ext>
              </a:extLst>
            </p:cNvPr>
            <p:cNvSpPr/>
            <p:nvPr userDrawn="1"/>
          </p:nvSpPr>
          <p:spPr>
            <a:xfrm rot="5400000">
              <a:off x="2340797" y="317458"/>
              <a:ext cx="1274451" cy="1098665"/>
            </a:xfrm>
            <a:prstGeom prst="hexagon">
              <a:avLst>
                <a:gd name="adj" fmla="val 2927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grpSp>
      <p:sp>
        <p:nvSpPr>
          <p:cNvPr id="114" name="Sechseck 113">
            <a:extLst>
              <a:ext uri="{FF2B5EF4-FFF2-40B4-BE49-F238E27FC236}">
                <a16:creationId xmlns:a16="http://schemas.microsoft.com/office/drawing/2014/main" id="{AED9F1CB-7F5F-46C1-AEBD-69A751F5782F}"/>
              </a:ext>
            </a:extLst>
          </p:cNvPr>
          <p:cNvSpPr/>
          <p:nvPr userDrawn="1"/>
        </p:nvSpPr>
        <p:spPr>
          <a:xfrm rot="1800000">
            <a:off x="2790406" y="2170723"/>
            <a:ext cx="881299" cy="759741"/>
          </a:xfrm>
          <a:prstGeom prst="hexagon">
            <a:avLst>
              <a:gd name="adj" fmla="val 29273"/>
              <a:gd name="vf" fmla="val 115470"/>
            </a:avLst>
          </a:prstGeom>
          <a:solidFill>
            <a:srgbClr val="4677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15" name="Sechseck 114">
            <a:extLst>
              <a:ext uri="{FF2B5EF4-FFF2-40B4-BE49-F238E27FC236}">
                <a16:creationId xmlns:a16="http://schemas.microsoft.com/office/drawing/2014/main" id="{6CD393B6-CAC8-414D-9736-0FF30712BA0A}"/>
              </a:ext>
            </a:extLst>
          </p:cNvPr>
          <p:cNvSpPr/>
          <p:nvPr userDrawn="1"/>
        </p:nvSpPr>
        <p:spPr>
          <a:xfrm rot="1800000">
            <a:off x="5062937" y="2172170"/>
            <a:ext cx="881299" cy="759741"/>
          </a:xfrm>
          <a:prstGeom prst="hexagon">
            <a:avLst>
              <a:gd name="adj" fmla="val 29273"/>
              <a:gd name="vf" fmla="val 115470"/>
            </a:avLst>
          </a:prstGeom>
          <a:solidFill>
            <a:srgbClr val="B1D28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17" name="Sechseck 116">
            <a:extLst>
              <a:ext uri="{FF2B5EF4-FFF2-40B4-BE49-F238E27FC236}">
                <a16:creationId xmlns:a16="http://schemas.microsoft.com/office/drawing/2014/main" id="{C3FB1D25-5954-4D3D-BE8B-88AB078BE2C1}"/>
              </a:ext>
            </a:extLst>
          </p:cNvPr>
          <p:cNvSpPr/>
          <p:nvPr userDrawn="1"/>
        </p:nvSpPr>
        <p:spPr>
          <a:xfrm rot="1800000">
            <a:off x="3919090" y="1078798"/>
            <a:ext cx="881299" cy="759741"/>
          </a:xfrm>
          <a:prstGeom prst="hexagon">
            <a:avLst>
              <a:gd name="adj" fmla="val 29273"/>
              <a:gd name="vf" fmla="val 115470"/>
            </a:avLst>
          </a:prstGeom>
          <a:solidFill>
            <a:srgbClr val="40B49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18" name="Sechseck 117">
            <a:extLst>
              <a:ext uri="{FF2B5EF4-FFF2-40B4-BE49-F238E27FC236}">
                <a16:creationId xmlns:a16="http://schemas.microsoft.com/office/drawing/2014/main" id="{26EBFED7-F70A-4E7D-835E-99BF7C3F6258}"/>
              </a:ext>
            </a:extLst>
          </p:cNvPr>
          <p:cNvSpPr/>
          <p:nvPr userDrawn="1"/>
        </p:nvSpPr>
        <p:spPr>
          <a:xfrm rot="1800000">
            <a:off x="5814104" y="2618311"/>
            <a:ext cx="881299" cy="759741"/>
          </a:xfrm>
          <a:prstGeom prst="hexagon">
            <a:avLst>
              <a:gd name="adj" fmla="val 29273"/>
              <a:gd name="vf" fmla="val 115470"/>
            </a:avLst>
          </a:prstGeom>
          <a:solidFill>
            <a:srgbClr val="40B49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19" name="Sechseck 118">
            <a:extLst>
              <a:ext uri="{FF2B5EF4-FFF2-40B4-BE49-F238E27FC236}">
                <a16:creationId xmlns:a16="http://schemas.microsoft.com/office/drawing/2014/main" id="{8A8FF6FA-EAB5-414C-A48D-5DC8AADBC822}"/>
              </a:ext>
            </a:extLst>
          </p:cNvPr>
          <p:cNvSpPr/>
          <p:nvPr userDrawn="1"/>
        </p:nvSpPr>
        <p:spPr>
          <a:xfrm rot="1800000">
            <a:off x="6186885" y="1077336"/>
            <a:ext cx="881299" cy="759741"/>
          </a:xfrm>
          <a:prstGeom prst="hexagon">
            <a:avLst>
              <a:gd name="adj" fmla="val 29273"/>
              <a:gd name="vf" fmla="val 115470"/>
            </a:avLst>
          </a:prstGeom>
          <a:solidFill>
            <a:srgbClr val="40B49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0" name="Sechseck 119">
            <a:extLst>
              <a:ext uri="{FF2B5EF4-FFF2-40B4-BE49-F238E27FC236}">
                <a16:creationId xmlns:a16="http://schemas.microsoft.com/office/drawing/2014/main" id="{A59C15DD-5445-41D0-8D36-9AEA50B01FFF}"/>
              </a:ext>
            </a:extLst>
          </p:cNvPr>
          <p:cNvSpPr/>
          <p:nvPr userDrawn="1"/>
        </p:nvSpPr>
        <p:spPr>
          <a:xfrm rot="1800000">
            <a:off x="6952201" y="1511658"/>
            <a:ext cx="881299" cy="759741"/>
          </a:xfrm>
          <a:prstGeom prst="hexagon">
            <a:avLst>
              <a:gd name="adj" fmla="val 29273"/>
              <a:gd name="vf" fmla="val 115470"/>
            </a:avLst>
          </a:prstGeom>
          <a:solidFill>
            <a:srgbClr val="B1D28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1" name="Sechseck 120">
            <a:extLst>
              <a:ext uri="{FF2B5EF4-FFF2-40B4-BE49-F238E27FC236}">
                <a16:creationId xmlns:a16="http://schemas.microsoft.com/office/drawing/2014/main" id="{5D50266A-DEE8-451B-AF3A-7A2A20088A57}"/>
              </a:ext>
            </a:extLst>
          </p:cNvPr>
          <p:cNvSpPr/>
          <p:nvPr userDrawn="1"/>
        </p:nvSpPr>
        <p:spPr>
          <a:xfrm rot="1800000">
            <a:off x="8077906" y="433271"/>
            <a:ext cx="881299" cy="759741"/>
          </a:xfrm>
          <a:prstGeom prst="hexagon">
            <a:avLst>
              <a:gd name="adj" fmla="val 29273"/>
              <a:gd name="vf" fmla="val 115470"/>
            </a:avLst>
          </a:prstGeom>
          <a:solidFill>
            <a:srgbClr val="B1D28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2" name="Sechseck 121">
            <a:extLst>
              <a:ext uri="{FF2B5EF4-FFF2-40B4-BE49-F238E27FC236}">
                <a16:creationId xmlns:a16="http://schemas.microsoft.com/office/drawing/2014/main" id="{85EB3762-3ACD-4469-AB4F-C30EC7DAED5C}"/>
              </a:ext>
            </a:extLst>
          </p:cNvPr>
          <p:cNvSpPr/>
          <p:nvPr userDrawn="1"/>
        </p:nvSpPr>
        <p:spPr>
          <a:xfrm rot="1800000">
            <a:off x="3919839" y="2404721"/>
            <a:ext cx="881299" cy="759741"/>
          </a:xfrm>
          <a:prstGeom prst="hexagon">
            <a:avLst>
              <a:gd name="adj" fmla="val 29273"/>
              <a:gd name="vf" fmla="val 115470"/>
            </a:avLst>
          </a:prstGeom>
          <a:solidFill>
            <a:srgbClr val="B1D28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3" name="Sechseck 122">
            <a:extLst>
              <a:ext uri="{FF2B5EF4-FFF2-40B4-BE49-F238E27FC236}">
                <a16:creationId xmlns:a16="http://schemas.microsoft.com/office/drawing/2014/main" id="{230B1F6E-F2BF-40D6-930E-640416B46DB6}"/>
              </a:ext>
            </a:extLst>
          </p:cNvPr>
          <p:cNvSpPr/>
          <p:nvPr userDrawn="1"/>
        </p:nvSpPr>
        <p:spPr>
          <a:xfrm rot="1800000">
            <a:off x="6188973" y="640582"/>
            <a:ext cx="881299" cy="759741"/>
          </a:xfrm>
          <a:prstGeom prst="hexagon">
            <a:avLst>
              <a:gd name="adj" fmla="val 29273"/>
              <a:gd name="vf" fmla="val 115470"/>
            </a:avLst>
          </a:prstGeom>
          <a:solidFill>
            <a:srgbClr val="B1D28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6" name="Sechseck 125">
            <a:extLst>
              <a:ext uri="{FF2B5EF4-FFF2-40B4-BE49-F238E27FC236}">
                <a16:creationId xmlns:a16="http://schemas.microsoft.com/office/drawing/2014/main" id="{E41ADB7F-6512-437C-B8CC-D63F2B2A9123}"/>
              </a:ext>
            </a:extLst>
          </p:cNvPr>
          <p:cNvSpPr/>
          <p:nvPr userDrawn="1"/>
        </p:nvSpPr>
        <p:spPr>
          <a:xfrm rot="1800000">
            <a:off x="3920871" y="1509404"/>
            <a:ext cx="881299" cy="759741"/>
          </a:xfrm>
          <a:prstGeom prst="hexagon">
            <a:avLst>
              <a:gd name="adj" fmla="val 29273"/>
              <a:gd name="vf" fmla="val 115470"/>
            </a:avLst>
          </a:prstGeom>
          <a:solidFill>
            <a:srgbClr val="40B49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7" name="Sechseck 126">
            <a:extLst>
              <a:ext uri="{FF2B5EF4-FFF2-40B4-BE49-F238E27FC236}">
                <a16:creationId xmlns:a16="http://schemas.microsoft.com/office/drawing/2014/main" id="{306FC07D-4DC9-4567-944E-6AC271928134}"/>
              </a:ext>
            </a:extLst>
          </p:cNvPr>
          <p:cNvSpPr/>
          <p:nvPr userDrawn="1"/>
        </p:nvSpPr>
        <p:spPr>
          <a:xfrm rot="1800000">
            <a:off x="6193974" y="2397780"/>
            <a:ext cx="881299" cy="759741"/>
          </a:xfrm>
          <a:prstGeom prst="hexagon">
            <a:avLst>
              <a:gd name="adj" fmla="val 29273"/>
              <a:gd name="vf" fmla="val 115470"/>
            </a:avLst>
          </a:prstGeom>
          <a:solidFill>
            <a:srgbClr val="B1D28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8" name="Sechseck 127">
            <a:extLst>
              <a:ext uri="{FF2B5EF4-FFF2-40B4-BE49-F238E27FC236}">
                <a16:creationId xmlns:a16="http://schemas.microsoft.com/office/drawing/2014/main" id="{228FA6B8-BF97-4831-8AC3-E648464B4B8C}"/>
              </a:ext>
            </a:extLst>
          </p:cNvPr>
          <p:cNvSpPr/>
          <p:nvPr userDrawn="1"/>
        </p:nvSpPr>
        <p:spPr>
          <a:xfrm rot="1800000">
            <a:off x="4684671" y="1959045"/>
            <a:ext cx="881299" cy="759741"/>
          </a:xfrm>
          <a:prstGeom prst="hexagon">
            <a:avLst>
              <a:gd name="adj" fmla="val 29273"/>
              <a:gd name="vf" fmla="val 115470"/>
            </a:avLst>
          </a:prstGeom>
          <a:solidFill>
            <a:srgbClr val="4677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grpSp>
        <p:nvGrpSpPr>
          <p:cNvPr id="133" name="Gruppieren 132">
            <a:extLst>
              <a:ext uri="{FF2B5EF4-FFF2-40B4-BE49-F238E27FC236}">
                <a16:creationId xmlns:a16="http://schemas.microsoft.com/office/drawing/2014/main" id="{67DF767E-73D1-4BB7-B73B-0A0D634414A5}"/>
              </a:ext>
            </a:extLst>
          </p:cNvPr>
          <p:cNvGrpSpPr/>
          <p:nvPr userDrawn="1"/>
        </p:nvGrpSpPr>
        <p:grpSpPr>
          <a:xfrm rot="3600000">
            <a:off x="7211759" y="2445601"/>
            <a:ext cx="1519482" cy="881299"/>
            <a:chOff x="2428690" y="229565"/>
            <a:chExt cx="2197330" cy="1274451"/>
          </a:xfrm>
        </p:grpSpPr>
        <p:sp>
          <p:nvSpPr>
            <p:cNvPr id="134" name="Sechseck 133">
              <a:extLst>
                <a:ext uri="{FF2B5EF4-FFF2-40B4-BE49-F238E27FC236}">
                  <a16:creationId xmlns:a16="http://schemas.microsoft.com/office/drawing/2014/main" id="{D2C1AC61-C287-486D-85B2-27593A6650E7}"/>
                </a:ext>
              </a:extLst>
            </p:cNvPr>
            <p:cNvSpPr/>
            <p:nvPr userDrawn="1"/>
          </p:nvSpPr>
          <p:spPr>
            <a:xfrm rot="5400000">
              <a:off x="3439462" y="317458"/>
              <a:ext cx="1274451" cy="1098665"/>
            </a:xfrm>
            <a:prstGeom prst="hexagon">
              <a:avLst>
                <a:gd name="adj" fmla="val 2927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35" name="Sechseck 134">
              <a:extLst>
                <a:ext uri="{FF2B5EF4-FFF2-40B4-BE49-F238E27FC236}">
                  <a16:creationId xmlns:a16="http://schemas.microsoft.com/office/drawing/2014/main" id="{533B7E14-847E-4A69-90DC-813AC6D74718}"/>
                </a:ext>
              </a:extLst>
            </p:cNvPr>
            <p:cNvSpPr/>
            <p:nvPr userDrawn="1"/>
          </p:nvSpPr>
          <p:spPr>
            <a:xfrm rot="5400000">
              <a:off x="2340797" y="317458"/>
              <a:ext cx="1274451" cy="1098665"/>
            </a:xfrm>
            <a:prstGeom prst="hexagon">
              <a:avLst>
                <a:gd name="adj" fmla="val 2927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grpSp>
      <p:sp>
        <p:nvSpPr>
          <p:cNvPr id="137" name="Sechseck 136">
            <a:extLst>
              <a:ext uri="{FF2B5EF4-FFF2-40B4-BE49-F238E27FC236}">
                <a16:creationId xmlns:a16="http://schemas.microsoft.com/office/drawing/2014/main" id="{CD809F05-8BE5-4E94-8533-DF0BA792409E}"/>
              </a:ext>
            </a:extLst>
          </p:cNvPr>
          <p:cNvSpPr/>
          <p:nvPr userDrawn="1"/>
        </p:nvSpPr>
        <p:spPr>
          <a:xfrm rot="1800000">
            <a:off x="8079810" y="864210"/>
            <a:ext cx="881299" cy="759741"/>
          </a:xfrm>
          <a:prstGeom prst="hexagon">
            <a:avLst>
              <a:gd name="adj" fmla="val 29273"/>
              <a:gd name="vf" fmla="val 115470"/>
            </a:avLst>
          </a:prstGeom>
          <a:solidFill>
            <a:srgbClr val="40B49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pic>
        <p:nvPicPr>
          <p:cNvPr id="1025" name="Grafik 1024">
            <a:extLst>
              <a:ext uri="{FF2B5EF4-FFF2-40B4-BE49-F238E27FC236}">
                <a16:creationId xmlns:a16="http://schemas.microsoft.com/office/drawing/2014/main" id="{D39B7DBE-C06B-4852-B0AA-1F16754EC6B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0000" y="180000"/>
            <a:ext cx="2914774" cy="900000"/>
          </a:xfrm>
          <a:prstGeom prst="rect">
            <a:avLst/>
          </a:prstGeom>
        </p:spPr>
      </p:pic>
      <p:pic>
        <p:nvPicPr>
          <p:cNvPr id="5" name="Grafik 4" descr="Ein Bild, das Text, Screenshot, Visitenkarte, Schrift enthält.&#10;&#10;KI-generierte Inhalte können fehlerhaft sein.">
            <a:extLst>
              <a:ext uri="{FF2B5EF4-FFF2-40B4-BE49-F238E27FC236}">
                <a16:creationId xmlns:a16="http://schemas.microsoft.com/office/drawing/2014/main" id="{44C46DD9-24B8-FD07-49DF-A2FB01C4C38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046600" y="4490300"/>
            <a:ext cx="945766" cy="631252"/>
          </a:xfrm>
          <a:prstGeom prst="rect">
            <a:avLst/>
          </a:prstGeom>
        </p:spPr>
      </p:pic>
    </p:spTree>
    <p:extLst>
      <p:ext uri="{BB962C8B-B14F-4D97-AF65-F5344CB8AC3E}">
        <p14:creationId xmlns:p14="http://schemas.microsoft.com/office/powerpoint/2010/main" val="2224806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spaltiger Inhal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6E201B-985A-4D23-AE9C-4D2F447AD0DE}"/>
              </a:ext>
            </a:extLst>
          </p:cNvPr>
          <p:cNvSpPr>
            <a:spLocks noGrp="1"/>
          </p:cNvSpPr>
          <p:nvPr>
            <p:ph idx="1" hasCustomPrompt="1"/>
          </p:nvPr>
        </p:nvSpPr>
        <p:spPr>
          <a:xfrm>
            <a:off x="252001" y="972000"/>
            <a:ext cx="4212000" cy="3600000"/>
          </a:xfrm>
          <a:prstGeom prst="rect">
            <a:avLst/>
          </a:prstGeom>
        </p:spPr>
        <p:txBody>
          <a:bodyPr lIns="0"/>
          <a:lstStyle>
            <a:lvl1pPr marL="90488" indent="-90488">
              <a:lnSpc>
                <a:spcPts val="2200"/>
              </a:lnSpc>
              <a:spcBef>
                <a:spcPts val="750"/>
              </a:spcBef>
              <a:buFont typeface="Barlow" panose="00000500000000000000" pitchFamily="2" charset="0"/>
              <a:buChar char=" "/>
              <a:defRPr sz="1650" b="0" i="0" cap="none" baseline="0">
                <a:solidFill>
                  <a:srgbClr val="333333"/>
                </a:solidFill>
                <a:latin typeface="Barlow Semi Condensed Medium" panose="00000606000000000000" pitchFamily="2" charset="0"/>
              </a:defRPr>
            </a:lvl1pPr>
            <a:lvl2pPr marL="447675" indent="-179388">
              <a:spcBef>
                <a:spcPts val="375"/>
              </a:spcBef>
              <a:buFont typeface="Arial" panose="020B0604020202020204" pitchFamily="34" charset="0"/>
              <a:buChar char="▪"/>
              <a:defRPr sz="1400" b="0">
                <a:solidFill>
                  <a:srgbClr val="333333"/>
                </a:solidFill>
                <a:latin typeface="Barlow" panose="00000500000000000000" pitchFamily="2" charset="0"/>
              </a:defRPr>
            </a:lvl2pPr>
            <a:lvl3pPr marL="627063" indent="-179388">
              <a:spcBef>
                <a:spcPts val="375"/>
              </a:spcBef>
              <a:buFont typeface="Barlow" panose="00000500000000000000" pitchFamily="2" charset="0"/>
              <a:buChar char="-"/>
              <a:defRPr sz="1200" b="0">
                <a:solidFill>
                  <a:srgbClr val="333333"/>
                </a:solidFill>
                <a:latin typeface="Barlow Light" panose="00000400000000000000" pitchFamily="2" charset="0"/>
              </a:defRPr>
            </a:lvl3pPr>
            <a:lvl4pPr marL="1200150" indent="-171450">
              <a:buFont typeface="Arial" panose="020B0604020202020204" pitchFamily="34" charset="0"/>
              <a:buChar char="•"/>
              <a:defRPr sz="1200">
                <a:latin typeface="+mj-lt"/>
              </a:defRPr>
            </a:lvl4pPr>
            <a:lvl5pPr>
              <a:defRPr sz="1200">
                <a:latin typeface="+mj-lt"/>
              </a:defRPr>
            </a:lvl5pPr>
            <a:lvl6pPr>
              <a:defRPr sz="1200"/>
            </a:lvl6pPr>
            <a:lvl7pPr>
              <a:defRPr sz="1200"/>
            </a:lvl7pPr>
            <a:lvl8pPr>
              <a:defRPr sz="1200"/>
            </a:lvl8pPr>
            <a:lvl9pPr>
              <a:defRPr sz="1200"/>
            </a:lvl9pPr>
          </a:lstStyle>
          <a:p>
            <a:pPr lvl="0"/>
            <a:r>
              <a:rPr lang="de-DE"/>
              <a:t>Erste Ebene</a:t>
            </a:r>
          </a:p>
          <a:p>
            <a:pPr lvl="1"/>
            <a:r>
              <a:rPr lang="de-DE"/>
              <a:t>Zweite Ebene</a:t>
            </a:r>
          </a:p>
          <a:p>
            <a:pPr lvl="2"/>
            <a:r>
              <a:rPr lang="de-DE"/>
              <a:t>Dritte Ebene</a:t>
            </a:r>
          </a:p>
        </p:txBody>
      </p:sp>
      <p:sp>
        <p:nvSpPr>
          <p:cNvPr id="4" name="Title 1">
            <a:extLst>
              <a:ext uri="{FF2B5EF4-FFF2-40B4-BE49-F238E27FC236}">
                <a16:creationId xmlns:a16="http://schemas.microsoft.com/office/drawing/2014/main" id="{724859B8-11D3-4262-880D-FA6080F20767}"/>
              </a:ext>
            </a:extLst>
          </p:cNvPr>
          <p:cNvSpPr>
            <a:spLocks noGrp="1"/>
          </p:cNvSpPr>
          <p:nvPr>
            <p:ph type="title"/>
          </p:nvPr>
        </p:nvSpPr>
        <p:spPr>
          <a:xfrm>
            <a:off x="252000" y="239013"/>
            <a:ext cx="6480000" cy="430560"/>
          </a:xfrm>
          <a:prstGeom prst="rect">
            <a:avLst/>
          </a:prstGeom>
        </p:spPr>
        <p:txBody>
          <a:bodyPr anchor="ctr"/>
          <a:lstStyle>
            <a:lvl1pPr>
              <a:defRPr sz="2800" b="0">
                <a:solidFill>
                  <a:srgbClr val="333333"/>
                </a:solidFill>
                <a:latin typeface="Barlow Semi Condensed SemiBold" panose="00000706000000000000" pitchFamily="2" charset="0"/>
              </a:defRPr>
            </a:lvl1pPr>
          </a:lstStyle>
          <a:p>
            <a:endParaRPr lang="en-US"/>
          </a:p>
        </p:txBody>
      </p:sp>
      <p:sp>
        <p:nvSpPr>
          <p:cNvPr id="5" name="Content Placeholder 2">
            <a:extLst>
              <a:ext uri="{FF2B5EF4-FFF2-40B4-BE49-F238E27FC236}">
                <a16:creationId xmlns:a16="http://schemas.microsoft.com/office/drawing/2014/main" id="{8F8AA063-5100-4148-8D88-22CBFE32D942}"/>
              </a:ext>
            </a:extLst>
          </p:cNvPr>
          <p:cNvSpPr>
            <a:spLocks noGrp="1"/>
          </p:cNvSpPr>
          <p:nvPr>
            <p:ph idx="10" hasCustomPrompt="1"/>
          </p:nvPr>
        </p:nvSpPr>
        <p:spPr>
          <a:xfrm>
            <a:off x="4681331" y="972007"/>
            <a:ext cx="4212000" cy="3600000"/>
          </a:xfrm>
          <a:prstGeom prst="rect">
            <a:avLst/>
          </a:prstGeom>
          <a:noFill/>
        </p:spPr>
        <p:txBody>
          <a:bodyPr lIns="0"/>
          <a:lstStyle>
            <a:lvl1pPr marL="90488" indent="-90488">
              <a:lnSpc>
                <a:spcPts val="2200"/>
              </a:lnSpc>
              <a:spcBef>
                <a:spcPts val="750"/>
              </a:spcBef>
              <a:buFont typeface="Barlow" panose="00000500000000000000" pitchFamily="2" charset="0"/>
              <a:buChar char=" "/>
              <a:defRPr sz="1650" b="0" i="0" cap="none" baseline="0">
                <a:solidFill>
                  <a:srgbClr val="333333"/>
                </a:solidFill>
                <a:latin typeface="Barlow Semi Condensed Medium" panose="00000606000000000000" pitchFamily="2" charset="0"/>
              </a:defRPr>
            </a:lvl1pPr>
            <a:lvl2pPr marL="447675" indent="-179388">
              <a:spcBef>
                <a:spcPts val="375"/>
              </a:spcBef>
              <a:buFont typeface="Arial" panose="020B0604020202020204" pitchFamily="34" charset="0"/>
              <a:buChar char="▪"/>
              <a:defRPr sz="1400" b="0">
                <a:solidFill>
                  <a:srgbClr val="333333"/>
                </a:solidFill>
                <a:latin typeface="Barlow" panose="00000500000000000000" pitchFamily="2" charset="0"/>
              </a:defRPr>
            </a:lvl2pPr>
            <a:lvl3pPr marL="627063" indent="-179388">
              <a:spcBef>
                <a:spcPts val="375"/>
              </a:spcBef>
              <a:buFont typeface="Barlow" panose="00000500000000000000" pitchFamily="2" charset="0"/>
              <a:buChar char="-"/>
              <a:defRPr sz="1200" b="0">
                <a:solidFill>
                  <a:srgbClr val="333333"/>
                </a:solidFill>
                <a:latin typeface="Barlow Light" panose="00000400000000000000" pitchFamily="2" charset="0"/>
              </a:defRPr>
            </a:lvl3pPr>
            <a:lvl4pPr marL="1200150" indent="-171450">
              <a:buFont typeface="Arial" panose="020B0604020202020204" pitchFamily="34" charset="0"/>
              <a:buChar char="•"/>
              <a:defRPr sz="1200">
                <a:latin typeface="+mj-lt"/>
              </a:defRPr>
            </a:lvl4pPr>
            <a:lvl5pPr>
              <a:defRPr sz="1200">
                <a:latin typeface="+mj-lt"/>
              </a:defRPr>
            </a:lvl5pPr>
            <a:lvl6pPr>
              <a:defRPr sz="1200"/>
            </a:lvl6pPr>
            <a:lvl7pPr>
              <a:defRPr sz="1200"/>
            </a:lvl7pPr>
            <a:lvl8pPr>
              <a:defRPr sz="1200"/>
            </a:lvl8pPr>
            <a:lvl9pPr>
              <a:defRPr sz="1200"/>
            </a:lvl9pPr>
          </a:lstStyle>
          <a:p>
            <a:pPr lvl="0"/>
            <a:r>
              <a:rPr lang="de-DE"/>
              <a:t>Erste Ebene</a:t>
            </a:r>
          </a:p>
          <a:p>
            <a:pPr lvl="1"/>
            <a:r>
              <a:rPr lang="de-DE"/>
              <a:t>Zweite Ebene</a:t>
            </a:r>
          </a:p>
          <a:p>
            <a:pPr lvl="2"/>
            <a:r>
              <a:rPr lang="de-DE"/>
              <a:t>Dritte Ebene</a:t>
            </a:r>
          </a:p>
        </p:txBody>
      </p:sp>
    </p:spTree>
    <p:extLst>
      <p:ext uri="{BB962C8B-B14F-4D97-AF65-F5344CB8AC3E}">
        <p14:creationId xmlns:p14="http://schemas.microsoft.com/office/powerpoint/2010/main" val="3975913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spaltiger Inhal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2AC41E-9708-40A4-AACF-6E33CD81607C}"/>
              </a:ext>
            </a:extLst>
          </p:cNvPr>
          <p:cNvSpPr>
            <a:spLocks noGrp="1"/>
          </p:cNvSpPr>
          <p:nvPr>
            <p:ph idx="1" hasCustomPrompt="1"/>
          </p:nvPr>
        </p:nvSpPr>
        <p:spPr>
          <a:xfrm>
            <a:off x="252001" y="972000"/>
            <a:ext cx="2700000" cy="3600000"/>
          </a:xfrm>
          <a:prstGeom prst="rect">
            <a:avLst/>
          </a:prstGeom>
        </p:spPr>
        <p:txBody>
          <a:bodyPr lIns="0"/>
          <a:lstStyle>
            <a:lvl1pPr marL="90488" indent="-90488">
              <a:lnSpc>
                <a:spcPts val="2200"/>
              </a:lnSpc>
              <a:spcBef>
                <a:spcPts val="750"/>
              </a:spcBef>
              <a:buFont typeface="Barlow" panose="00000500000000000000" pitchFamily="2" charset="0"/>
              <a:buChar char=" "/>
              <a:defRPr sz="1650" b="0" i="0" cap="none" baseline="0">
                <a:solidFill>
                  <a:srgbClr val="333333"/>
                </a:solidFill>
                <a:latin typeface="Barlow Semi Condensed Medium" panose="00000606000000000000" pitchFamily="2" charset="0"/>
              </a:defRPr>
            </a:lvl1pPr>
            <a:lvl2pPr marL="447675" indent="-179388">
              <a:spcBef>
                <a:spcPts val="375"/>
              </a:spcBef>
              <a:buFont typeface="Arial" panose="020B0604020202020204" pitchFamily="34" charset="0"/>
              <a:buChar char="▪"/>
              <a:defRPr sz="1400" b="0">
                <a:solidFill>
                  <a:srgbClr val="333333"/>
                </a:solidFill>
                <a:latin typeface="Barlow" panose="00000500000000000000" pitchFamily="2" charset="0"/>
              </a:defRPr>
            </a:lvl2pPr>
            <a:lvl3pPr marL="627063" indent="-179388">
              <a:spcBef>
                <a:spcPts val="375"/>
              </a:spcBef>
              <a:buFont typeface="Barlow" panose="00000500000000000000" pitchFamily="2" charset="0"/>
              <a:buChar char="-"/>
              <a:defRPr sz="1200" b="0">
                <a:solidFill>
                  <a:srgbClr val="333333"/>
                </a:solidFill>
                <a:latin typeface="Barlow Light" panose="00000400000000000000" pitchFamily="2" charset="0"/>
              </a:defRPr>
            </a:lvl3pPr>
            <a:lvl4pPr marL="1200150" indent="-171450">
              <a:buFont typeface="Arial" panose="020B0604020202020204" pitchFamily="34" charset="0"/>
              <a:buChar char="•"/>
              <a:defRPr sz="1200">
                <a:latin typeface="+mj-lt"/>
              </a:defRPr>
            </a:lvl4pPr>
            <a:lvl5pPr>
              <a:defRPr sz="1200">
                <a:latin typeface="+mj-lt"/>
              </a:defRPr>
            </a:lvl5pPr>
            <a:lvl6pPr>
              <a:defRPr sz="1200"/>
            </a:lvl6pPr>
            <a:lvl7pPr>
              <a:defRPr sz="1200"/>
            </a:lvl7pPr>
            <a:lvl8pPr>
              <a:defRPr sz="1200"/>
            </a:lvl8pPr>
            <a:lvl9pPr>
              <a:defRPr sz="1200"/>
            </a:lvl9pPr>
          </a:lstStyle>
          <a:p>
            <a:pPr lvl="0"/>
            <a:r>
              <a:rPr lang="de-DE"/>
              <a:t>Erste Ebene</a:t>
            </a:r>
          </a:p>
          <a:p>
            <a:pPr lvl="1"/>
            <a:r>
              <a:rPr lang="de-DE"/>
              <a:t>Zweite Ebene</a:t>
            </a:r>
          </a:p>
          <a:p>
            <a:pPr lvl="2"/>
            <a:r>
              <a:rPr lang="de-DE"/>
              <a:t>Dritte Ebene</a:t>
            </a:r>
          </a:p>
        </p:txBody>
      </p:sp>
      <p:sp>
        <p:nvSpPr>
          <p:cNvPr id="4" name="Title 1">
            <a:extLst>
              <a:ext uri="{FF2B5EF4-FFF2-40B4-BE49-F238E27FC236}">
                <a16:creationId xmlns:a16="http://schemas.microsoft.com/office/drawing/2014/main" id="{A3015401-1513-43F5-9FB2-D49161496D99}"/>
              </a:ext>
            </a:extLst>
          </p:cNvPr>
          <p:cNvSpPr>
            <a:spLocks noGrp="1"/>
          </p:cNvSpPr>
          <p:nvPr>
            <p:ph type="title"/>
          </p:nvPr>
        </p:nvSpPr>
        <p:spPr>
          <a:xfrm>
            <a:off x="252000" y="239013"/>
            <a:ext cx="6480000" cy="430560"/>
          </a:xfrm>
          <a:prstGeom prst="rect">
            <a:avLst/>
          </a:prstGeom>
        </p:spPr>
        <p:txBody>
          <a:bodyPr anchor="ctr"/>
          <a:lstStyle>
            <a:lvl1pPr>
              <a:defRPr sz="2800" b="0">
                <a:solidFill>
                  <a:srgbClr val="333333"/>
                </a:solidFill>
                <a:latin typeface="Barlow Semi Condensed SemiBold" panose="00000706000000000000" pitchFamily="2" charset="0"/>
              </a:defRPr>
            </a:lvl1pPr>
          </a:lstStyle>
          <a:p>
            <a:endParaRPr lang="en-US"/>
          </a:p>
        </p:txBody>
      </p:sp>
      <p:sp>
        <p:nvSpPr>
          <p:cNvPr id="5" name="Content Placeholder 2">
            <a:extLst>
              <a:ext uri="{FF2B5EF4-FFF2-40B4-BE49-F238E27FC236}">
                <a16:creationId xmlns:a16="http://schemas.microsoft.com/office/drawing/2014/main" id="{C9258072-7B64-48DA-9448-422F551CB5F5}"/>
              </a:ext>
            </a:extLst>
          </p:cNvPr>
          <p:cNvSpPr>
            <a:spLocks noGrp="1"/>
          </p:cNvSpPr>
          <p:nvPr>
            <p:ph idx="10" hasCustomPrompt="1"/>
          </p:nvPr>
        </p:nvSpPr>
        <p:spPr>
          <a:xfrm>
            <a:off x="6182156" y="972007"/>
            <a:ext cx="2700000" cy="3600000"/>
          </a:xfrm>
          <a:prstGeom prst="rect">
            <a:avLst/>
          </a:prstGeom>
        </p:spPr>
        <p:txBody>
          <a:bodyPr lIns="0"/>
          <a:lstStyle>
            <a:lvl1pPr marL="90488" indent="-90488">
              <a:lnSpc>
                <a:spcPts val="2200"/>
              </a:lnSpc>
              <a:spcBef>
                <a:spcPts val="750"/>
              </a:spcBef>
              <a:buFont typeface="Barlow" panose="00000500000000000000" pitchFamily="2" charset="0"/>
              <a:buChar char=" "/>
              <a:defRPr sz="1650" b="0" i="0" cap="none" baseline="0">
                <a:solidFill>
                  <a:srgbClr val="333333"/>
                </a:solidFill>
                <a:latin typeface="Barlow Semi Condensed Medium" panose="00000606000000000000" pitchFamily="2" charset="0"/>
              </a:defRPr>
            </a:lvl1pPr>
            <a:lvl2pPr marL="447675" indent="-179388">
              <a:spcBef>
                <a:spcPts val="375"/>
              </a:spcBef>
              <a:buFont typeface="Arial" panose="020B0604020202020204" pitchFamily="34" charset="0"/>
              <a:buChar char="▪"/>
              <a:defRPr sz="1400" b="0">
                <a:solidFill>
                  <a:srgbClr val="333333"/>
                </a:solidFill>
                <a:latin typeface="Barlow" panose="00000500000000000000" pitchFamily="2" charset="0"/>
              </a:defRPr>
            </a:lvl2pPr>
            <a:lvl3pPr marL="627063" indent="-179388">
              <a:spcBef>
                <a:spcPts val="375"/>
              </a:spcBef>
              <a:buFont typeface="Barlow" panose="00000500000000000000" pitchFamily="2" charset="0"/>
              <a:buChar char="-"/>
              <a:defRPr sz="1200" b="0">
                <a:solidFill>
                  <a:srgbClr val="333333"/>
                </a:solidFill>
                <a:latin typeface="Barlow Light" panose="00000400000000000000" pitchFamily="2" charset="0"/>
              </a:defRPr>
            </a:lvl3pPr>
            <a:lvl4pPr marL="1200150" indent="-171450">
              <a:buFont typeface="Arial" panose="020B0604020202020204" pitchFamily="34" charset="0"/>
              <a:buChar char="•"/>
              <a:defRPr sz="1200">
                <a:latin typeface="+mj-lt"/>
              </a:defRPr>
            </a:lvl4pPr>
            <a:lvl5pPr>
              <a:defRPr sz="1200">
                <a:latin typeface="+mj-lt"/>
              </a:defRPr>
            </a:lvl5pPr>
            <a:lvl6pPr>
              <a:defRPr sz="1200"/>
            </a:lvl6pPr>
            <a:lvl7pPr>
              <a:defRPr sz="1200"/>
            </a:lvl7pPr>
            <a:lvl8pPr>
              <a:defRPr sz="1200"/>
            </a:lvl8pPr>
            <a:lvl9pPr>
              <a:defRPr sz="1200"/>
            </a:lvl9pPr>
          </a:lstStyle>
          <a:p>
            <a:pPr lvl="0"/>
            <a:r>
              <a:rPr lang="de-DE"/>
              <a:t>Erste Ebene</a:t>
            </a:r>
          </a:p>
          <a:p>
            <a:pPr lvl="1"/>
            <a:r>
              <a:rPr lang="de-DE"/>
              <a:t>Zweite Ebene</a:t>
            </a:r>
          </a:p>
          <a:p>
            <a:pPr lvl="2"/>
            <a:r>
              <a:rPr lang="de-DE"/>
              <a:t>Dritte Ebene</a:t>
            </a:r>
          </a:p>
        </p:txBody>
      </p:sp>
      <p:sp>
        <p:nvSpPr>
          <p:cNvPr id="6" name="Content Placeholder 2">
            <a:extLst>
              <a:ext uri="{FF2B5EF4-FFF2-40B4-BE49-F238E27FC236}">
                <a16:creationId xmlns:a16="http://schemas.microsoft.com/office/drawing/2014/main" id="{C4DD18B9-FCB8-4006-8A88-685AFB8ABF91}"/>
              </a:ext>
            </a:extLst>
          </p:cNvPr>
          <p:cNvSpPr>
            <a:spLocks noGrp="1"/>
          </p:cNvSpPr>
          <p:nvPr>
            <p:ph idx="11" hasCustomPrompt="1"/>
          </p:nvPr>
        </p:nvSpPr>
        <p:spPr>
          <a:xfrm>
            <a:off x="3217079" y="972000"/>
            <a:ext cx="2700000" cy="3600000"/>
          </a:xfrm>
          <a:prstGeom prst="rect">
            <a:avLst/>
          </a:prstGeom>
          <a:noFill/>
        </p:spPr>
        <p:txBody>
          <a:bodyPr lIns="0" rIns="144000"/>
          <a:lstStyle>
            <a:lvl1pPr marL="90488" indent="-90488">
              <a:lnSpc>
                <a:spcPts val="2200"/>
              </a:lnSpc>
              <a:spcBef>
                <a:spcPts val="750"/>
              </a:spcBef>
              <a:buFont typeface="Barlow" panose="00000500000000000000" pitchFamily="2" charset="0"/>
              <a:buChar char=" "/>
              <a:defRPr sz="1650" b="0" i="0" cap="none" baseline="0">
                <a:solidFill>
                  <a:srgbClr val="333333"/>
                </a:solidFill>
                <a:latin typeface="Barlow Semi Condensed Medium" panose="00000606000000000000" pitchFamily="2" charset="0"/>
              </a:defRPr>
            </a:lvl1pPr>
            <a:lvl2pPr marL="447675" indent="-179388">
              <a:spcBef>
                <a:spcPts val="375"/>
              </a:spcBef>
              <a:buFont typeface="Arial" panose="020B0604020202020204" pitchFamily="34" charset="0"/>
              <a:buChar char="▪"/>
              <a:defRPr sz="1400" b="0">
                <a:solidFill>
                  <a:srgbClr val="333333"/>
                </a:solidFill>
                <a:latin typeface="Barlow" panose="00000500000000000000" pitchFamily="2" charset="0"/>
              </a:defRPr>
            </a:lvl2pPr>
            <a:lvl3pPr marL="627063" indent="-179388">
              <a:spcBef>
                <a:spcPts val="375"/>
              </a:spcBef>
              <a:buFont typeface="Barlow" panose="00000500000000000000" pitchFamily="2" charset="0"/>
              <a:buChar char="-"/>
              <a:defRPr sz="1200" b="0">
                <a:solidFill>
                  <a:srgbClr val="333333"/>
                </a:solidFill>
                <a:latin typeface="Barlow Light" panose="00000400000000000000" pitchFamily="2" charset="0"/>
              </a:defRPr>
            </a:lvl3pPr>
            <a:lvl4pPr marL="1200150" indent="-171450">
              <a:buFont typeface="Arial" panose="020B0604020202020204" pitchFamily="34" charset="0"/>
              <a:buChar char="•"/>
              <a:defRPr sz="1200">
                <a:latin typeface="+mj-lt"/>
              </a:defRPr>
            </a:lvl4pPr>
            <a:lvl5pPr>
              <a:defRPr sz="1200">
                <a:latin typeface="+mj-lt"/>
              </a:defRPr>
            </a:lvl5pPr>
            <a:lvl6pPr>
              <a:defRPr sz="1200"/>
            </a:lvl6pPr>
            <a:lvl7pPr>
              <a:defRPr sz="1200"/>
            </a:lvl7pPr>
            <a:lvl8pPr>
              <a:defRPr sz="1200"/>
            </a:lvl8pPr>
            <a:lvl9pPr>
              <a:defRPr sz="1200"/>
            </a:lvl9pPr>
          </a:lstStyle>
          <a:p>
            <a:pPr lvl="0"/>
            <a:r>
              <a:rPr lang="de-DE"/>
              <a:t>Erste Ebene</a:t>
            </a:r>
          </a:p>
          <a:p>
            <a:pPr lvl="1"/>
            <a:r>
              <a:rPr lang="de-DE"/>
              <a:t>Zweite Ebene</a:t>
            </a:r>
          </a:p>
          <a:p>
            <a:pPr lvl="2"/>
            <a:r>
              <a:rPr lang="de-DE"/>
              <a:t>Dritte Ebene</a:t>
            </a:r>
          </a:p>
        </p:txBody>
      </p:sp>
    </p:spTree>
    <p:extLst>
      <p:ext uri="{BB962C8B-B14F-4D97-AF65-F5344CB8AC3E}">
        <p14:creationId xmlns:p14="http://schemas.microsoft.com/office/powerpoint/2010/main" val="632146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Foto Grün">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18AE06D-597C-4D09-9CF1-AA3EDAA87B4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9" t="24315" r="1302" b="19008"/>
          <a:stretch/>
        </p:blipFill>
        <p:spPr>
          <a:xfrm>
            <a:off x="0" y="0"/>
            <a:ext cx="9144000" cy="3492000"/>
          </a:xfrm>
          <a:prstGeom prst="rect">
            <a:avLst/>
          </a:prstGeom>
        </p:spPr>
      </p:pic>
      <p:sp>
        <p:nvSpPr>
          <p:cNvPr id="90" name="Rechteck 89">
            <a:extLst>
              <a:ext uri="{FF2B5EF4-FFF2-40B4-BE49-F238E27FC236}">
                <a16:creationId xmlns:a16="http://schemas.microsoft.com/office/drawing/2014/main" id="{5F84A70A-48C3-4DD2-97BE-8D1851D6E907}"/>
              </a:ext>
            </a:extLst>
          </p:cNvPr>
          <p:cNvSpPr/>
          <p:nvPr userDrawn="1"/>
        </p:nvSpPr>
        <p:spPr>
          <a:xfrm>
            <a:off x="0" y="0"/>
            <a:ext cx="9144000" cy="3496106"/>
          </a:xfrm>
          <a:prstGeom prst="rect">
            <a:avLst/>
          </a:prstGeom>
          <a:gradFill>
            <a:gsLst>
              <a:gs pos="50000">
                <a:srgbClr val="B1D284">
                  <a:alpha val="75000"/>
                </a:srgbClr>
              </a:gs>
              <a:gs pos="10000">
                <a:srgbClr val="B1D284"/>
              </a:gs>
              <a:gs pos="100000">
                <a:srgbClr val="B1D284">
                  <a:alpha val="50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2" name="Title 1"/>
          <p:cNvSpPr>
            <a:spLocks noGrp="1"/>
          </p:cNvSpPr>
          <p:nvPr>
            <p:ph type="ctrTitle" hasCustomPrompt="1"/>
          </p:nvPr>
        </p:nvSpPr>
        <p:spPr>
          <a:xfrm>
            <a:off x="107356" y="3663040"/>
            <a:ext cx="6840001" cy="432000"/>
          </a:xfrm>
          <a:prstGeom prst="rect">
            <a:avLst/>
          </a:prstGeom>
        </p:spPr>
        <p:txBody>
          <a:bodyPr anchor="ctr"/>
          <a:lstStyle>
            <a:lvl1pPr algn="l">
              <a:defRPr sz="2800" cap="none" baseline="0">
                <a:solidFill>
                  <a:srgbClr val="333333"/>
                </a:solidFill>
                <a:latin typeface="Barlow Semi Condensed SemiBold" panose="00000706000000000000" pitchFamily="2" charset="0"/>
                <a:cs typeface="Arial" panose="020B0604020202020204" pitchFamily="34" charset="0"/>
              </a:defRPr>
            </a:lvl1pPr>
          </a:lstStyle>
          <a:p>
            <a:r>
              <a:rPr lang="de-DE"/>
              <a:t>Titel der Präsentation</a:t>
            </a:r>
            <a:endParaRPr lang="en-US"/>
          </a:p>
        </p:txBody>
      </p:sp>
      <p:sp>
        <p:nvSpPr>
          <p:cNvPr id="3" name="Subtitle 2"/>
          <p:cNvSpPr>
            <a:spLocks noGrp="1"/>
          </p:cNvSpPr>
          <p:nvPr>
            <p:ph type="subTitle" idx="1" hasCustomPrompt="1"/>
          </p:nvPr>
        </p:nvSpPr>
        <p:spPr>
          <a:xfrm>
            <a:off x="107356" y="4177687"/>
            <a:ext cx="5306376" cy="216000"/>
          </a:xfrm>
          <a:prstGeom prst="rect">
            <a:avLst/>
          </a:prstGeom>
        </p:spPr>
        <p:txBody>
          <a:bodyPr anchor="ctr"/>
          <a:lstStyle>
            <a:lvl1pPr marL="0" indent="0" algn="l">
              <a:buNone/>
              <a:defRPr sz="1600">
                <a:solidFill>
                  <a:srgbClr val="333333"/>
                </a:solidFill>
                <a:latin typeface="Barlow Semi Condensed SemiBold" panose="00000706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Vortragender, (Institution)</a:t>
            </a:r>
            <a:endParaRPr lang="en-US"/>
          </a:p>
        </p:txBody>
      </p:sp>
      <p:sp>
        <p:nvSpPr>
          <p:cNvPr id="14" name="Textplatzhalter 13">
            <a:extLst>
              <a:ext uri="{FF2B5EF4-FFF2-40B4-BE49-F238E27FC236}">
                <a16:creationId xmlns:a16="http://schemas.microsoft.com/office/drawing/2014/main" id="{E972C716-6702-49FB-A086-143DE1BF08AA}"/>
              </a:ext>
            </a:extLst>
          </p:cNvPr>
          <p:cNvSpPr>
            <a:spLocks noGrp="1"/>
          </p:cNvSpPr>
          <p:nvPr>
            <p:ph type="body" sz="quarter" idx="10" hasCustomPrompt="1"/>
          </p:nvPr>
        </p:nvSpPr>
        <p:spPr>
          <a:xfrm>
            <a:off x="107950" y="4430366"/>
            <a:ext cx="5305425" cy="216000"/>
          </a:xfrm>
          <a:prstGeom prst="rect">
            <a:avLst/>
          </a:prstGeom>
        </p:spPr>
        <p:txBody>
          <a:bodyPr anchor="ctr"/>
          <a:lstStyle>
            <a:lvl1pPr marL="0" indent="0">
              <a:buNone/>
              <a:defRPr sz="1600">
                <a:solidFill>
                  <a:srgbClr val="333333"/>
                </a:solidFill>
                <a:latin typeface="Barlow Semi Condensed Light" panose="00000406000000000000" pitchFamily="2" charset="0"/>
              </a:defRPr>
            </a:lvl1pPr>
          </a:lstStyle>
          <a:p>
            <a:pPr lvl="0"/>
            <a:r>
              <a:rPr lang="de-DE"/>
              <a:t>Datum, Veranstaltung</a:t>
            </a:r>
          </a:p>
        </p:txBody>
      </p:sp>
      <p:sp>
        <p:nvSpPr>
          <p:cNvPr id="47" name="Freihandform: Form 46">
            <a:extLst>
              <a:ext uri="{FF2B5EF4-FFF2-40B4-BE49-F238E27FC236}">
                <a16:creationId xmlns:a16="http://schemas.microsoft.com/office/drawing/2014/main" id="{5B6178CC-7283-4C4F-B2B8-697405924820}"/>
              </a:ext>
            </a:extLst>
          </p:cNvPr>
          <p:cNvSpPr/>
          <p:nvPr userDrawn="1"/>
        </p:nvSpPr>
        <p:spPr>
          <a:xfrm rot="16200000">
            <a:off x="5484395" y="1246895"/>
            <a:ext cx="1535600" cy="1519482"/>
          </a:xfrm>
          <a:custGeom>
            <a:avLst/>
            <a:gdLst>
              <a:gd name="connsiteX0" fmla="*/ 1535600 w 1535600"/>
              <a:gd name="connsiteY0" fmla="*/ 759741 h 1519482"/>
              <a:gd name="connsiteX1" fmla="*/ 1313201 w 1535600"/>
              <a:gd name="connsiteY1" fmla="*/ 1139611 h 1519482"/>
              <a:gd name="connsiteX2" fmla="*/ 881298 w 1535600"/>
              <a:gd name="connsiteY2" fmla="*/ 1139611 h 1519482"/>
              <a:gd name="connsiteX3" fmla="*/ 881299 w 1535600"/>
              <a:gd name="connsiteY3" fmla="*/ 1139612 h 1519482"/>
              <a:gd name="connsiteX4" fmla="*/ 658900 w 1535600"/>
              <a:gd name="connsiteY4" fmla="*/ 1519482 h 1519482"/>
              <a:gd name="connsiteX5" fmla="*/ 222399 w 1535600"/>
              <a:gd name="connsiteY5" fmla="*/ 1519482 h 1519482"/>
              <a:gd name="connsiteX6" fmla="*/ 0 w 1535600"/>
              <a:gd name="connsiteY6" fmla="*/ 1139612 h 1519482"/>
              <a:gd name="connsiteX7" fmla="*/ 222399 w 1535600"/>
              <a:gd name="connsiteY7" fmla="*/ 759741 h 1519482"/>
              <a:gd name="connsiteX8" fmla="*/ 0 w 1535600"/>
              <a:gd name="connsiteY8" fmla="*/ 379871 h 1519482"/>
              <a:gd name="connsiteX9" fmla="*/ 222399 w 1535600"/>
              <a:gd name="connsiteY9" fmla="*/ 0 h 1519482"/>
              <a:gd name="connsiteX10" fmla="*/ 658900 w 1535600"/>
              <a:gd name="connsiteY10" fmla="*/ 0 h 1519482"/>
              <a:gd name="connsiteX11" fmla="*/ 881298 w 1535600"/>
              <a:gd name="connsiteY11" fmla="*/ 379870 h 1519482"/>
              <a:gd name="connsiteX12" fmla="*/ 1313201 w 1535600"/>
              <a:gd name="connsiteY12" fmla="*/ 379870 h 151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5600" h="1519482">
                <a:moveTo>
                  <a:pt x="1535600" y="759741"/>
                </a:moveTo>
                <a:lnTo>
                  <a:pt x="1313201" y="1139611"/>
                </a:lnTo>
                <a:lnTo>
                  <a:pt x="881298" y="1139611"/>
                </a:lnTo>
                <a:lnTo>
                  <a:pt x="881299" y="1139612"/>
                </a:lnTo>
                <a:lnTo>
                  <a:pt x="658900" y="1519482"/>
                </a:lnTo>
                <a:lnTo>
                  <a:pt x="222399" y="1519482"/>
                </a:lnTo>
                <a:lnTo>
                  <a:pt x="0" y="1139612"/>
                </a:lnTo>
                <a:lnTo>
                  <a:pt x="222399" y="759741"/>
                </a:lnTo>
                <a:lnTo>
                  <a:pt x="0" y="379871"/>
                </a:lnTo>
                <a:lnTo>
                  <a:pt x="222399" y="0"/>
                </a:lnTo>
                <a:lnTo>
                  <a:pt x="658900" y="0"/>
                </a:lnTo>
                <a:lnTo>
                  <a:pt x="881298" y="379870"/>
                </a:lnTo>
                <a:lnTo>
                  <a:pt x="1313201" y="37987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48" name="Freihandform: Form 47">
            <a:extLst>
              <a:ext uri="{FF2B5EF4-FFF2-40B4-BE49-F238E27FC236}">
                <a16:creationId xmlns:a16="http://schemas.microsoft.com/office/drawing/2014/main" id="{B74F113F-86E4-4BD9-8CE2-50B0D8D2F3AD}"/>
              </a:ext>
            </a:extLst>
          </p:cNvPr>
          <p:cNvSpPr/>
          <p:nvPr userDrawn="1"/>
        </p:nvSpPr>
        <p:spPr>
          <a:xfrm rot="5400000">
            <a:off x="7001088" y="592593"/>
            <a:ext cx="1535600" cy="1519482"/>
          </a:xfrm>
          <a:custGeom>
            <a:avLst/>
            <a:gdLst>
              <a:gd name="connsiteX0" fmla="*/ 0 w 1535600"/>
              <a:gd name="connsiteY0" fmla="*/ 1139612 h 1519482"/>
              <a:gd name="connsiteX1" fmla="*/ 222399 w 1535600"/>
              <a:gd name="connsiteY1" fmla="*/ 759741 h 1519482"/>
              <a:gd name="connsiteX2" fmla="*/ 0 w 1535600"/>
              <a:gd name="connsiteY2" fmla="*/ 379871 h 1519482"/>
              <a:gd name="connsiteX3" fmla="*/ 222399 w 1535600"/>
              <a:gd name="connsiteY3" fmla="*/ 0 h 1519482"/>
              <a:gd name="connsiteX4" fmla="*/ 658900 w 1535600"/>
              <a:gd name="connsiteY4" fmla="*/ 0 h 1519482"/>
              <a:gd name="connsiteX5" fmla="*/ 881298 w 1535600"/>
              <a:gd name="connsiteY5" fmla="*/ 379870 h 1519482"/>
              <a:gd name="connsiteX6" fmla="*/ 1313201 w 1535600"/>
              <a:gd name="connsiteY6" fmla="*/ 379870 h 1519482"/>
              <a:gd name="connsiteX7" fmla="*/ 1535600 w 1535600"/>
              <a:gd name="connsiteY7" fmla="*/ 759741 h 1519482"/>
              <a:gd name="connsiteX8" fmla="*/ 1313201 w 1535600"/>
              <a:gd name="connsiteY8" fmla="*/ 1139611 h 1519482"/>
              <a:gd name="connsiteX9" fmla="*/ 881298 w 1535600"/>
              <a:gd name="connsiteY9" fmla="*/ 1139611 h 1519482"/>
              <a:gd name="connsiteX10" fmla="*/ 881299 w 1535600"/>
              <a:gd name="connsiteY10" fmla="*/ 1139612 h 1519482"/>
              <a:gd name="connsiteX11" fmla="*/ 658900 w 1535600"/>
              <a:gd name="connsiteY11" fmla="*/ 1519482 h 1519482"/>
              <a:gd name="connsiteX12" fmla="*/ 222399 w 1535600"/>
              <a:gd name="connsiteY12" fmla="*/ 1519482 h 151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5600" h="1519482">
                <a:moveTo>
                  <a:pt x="0" y="1139612"/>
                </a:moveTo>
                <a:lnTo>
                  <a:pt x="222399" y="759741"/>
                </a:lnTo>
                <a:lnTo>
                  <a:pt x="0" y="379871"/>
                </a:lnTo>
                <a:lnTo>
                  <a:pt x="222399" y="0"/>
                </a:lnTo>
                <a:lnTo>
                  <a:pt x="658900" y="0"/>
                </a:lnTo>
                <a:lnTo>
                  <a:pt x="881298" y="379870"/>
                </a:lnTo>
                <a:lnTo>
                  <a:pt x="1313201" y="379870"/>
                </a:lnTo>
                <a:lnTo>
                  <a:pt x="1535600" y="759741"/>
                </a:lnTo>
                <a:lnTo>
                  <a:pt x="1313201" y="1139611"/>
                </a:lnTo>
                <a:lnTo>
                  <a:pt x="881298" y="1139611"/>
                </a:lnTo>
                <a:lnTo>
                  <a:pt x="881299" y="1139612"/>
                </a:lnTo>
                <a:lnTo>
                  <a:pt x="658900" y="1519482"/>
                </a:lnTo>
                <a:lnTo>
                  <a:pt x="222399" y="1519482"/>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46" name="Freihandform: Form 45">
            <a:extLst>
              <a:ext uri="{FF2B5EF4-FFF2-40B4-BE49-F238E27FC236}">
                <a16:creationId xmlns:a16="http://schemas.microsoft.com/office/drawing/2014/main" id="{EC7548DA-4381-4956-BD78-DD237BD4F06C}"/>
              </a:ext>
            </a:extLst>
          </p:cNvPr>
          <p:cNvSpPr/>
          <p:nvPr userDrawn="1"/>
        </p:nvSpPr>
        <p:spPr>
          <a:xfrm rot="1800000">
            <a:off x="4105929" y="1248228"/>
            <a:ext cx="881299" cy="1519483"/>
          </a:xfrm>
          <a:custGeom>
            <a:avLst/>
            <a:gdLst>
              <a:gd name="connsiteX0" fmla="*/ 222399 w 881299"/>
              <a:gd name="connsiteY0" fmla="*/ 759742 h 1519483"/>
              <a:gd name="connsiteX1" fmla="*/ 658900 w 881299"/>
              <a:gd name="connsiteY1" fmla="*/ 759742 h 1519483"/>
              <a:gd name="connsiteX2" fmla="*/ 881299 w 881299"/>
              <a:gd name="connsiteY2" fmla="*/ 1139613 h 1519483"/>
              <a:gd name="connsiteX3" fmla="*/ 658900 w 881299"/>
              <a:gd name="connsiteY3" fmla="*/ 1519483 h 1519483"/>
              <a:gd name="connsiteX4" fmla="*/ 222399 w 881299"/>
              <a:gd name="connsiteY4" fmla="*/ 1519483 h 1519483"/>
              <a:gd name="connsiteX5" fmla="*/ 0 w 881299"/>
              <a:gd name="connsiteY5" fmla="*/ 1139613 h 1519483"/>
              <a:gd name="connsiteX6" fmla="*/ 222399 w 881299"/>
              <a:gd name="connsiteY6" fmla="*/ 0 h 1519483"/>
              <a:gd name="connsiteX7" fmla="*/ 658900 w 881299"/>
              <a:gd name="connsiteY7" fmla="*/ 0 h 1519483"/>
              <a:gd name="connsiteX8" fmla="*/ 881299 w 881299"/>
              <a:gd name="connsiteY8" fmla="*/ 379871 h 1519483"/>
              <a:gd name="connsiteX9" fmla="*/ 658900 w 881299"/>
              <a:gd name="connsiteY9" fmla="*/ 759741 h 1519483"/>
              <a:gd name="connsiteX10" fmla="*/ 222399 w 881299"/>
              <a:gd name="connsiteY10" fmla="*/ 759741 h 1519483"/>
              <a:gd name="connsiteX11" fmla="*/ 0 w 881299"/>
              <a:gd name="connsiteY11" fmla="*/ 379871 h 151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1299" h="1519483">
                <a:moveTo>
                  <a:pt x="222399" y="759742"/>
                </a:moveTo>
                <a:lnTo>
                  <a:pt x="658900" y="759742"/>
                </a:lnTo>
                <a:lnTo>
                  <a:pt x="881299" y="1139613"/>
                </a:lnTo>
                <a:lnTo>
                  <a:pt x="658900" y="1519483"/>
                </a:lnTo>
                <a:lnTo>
                  <a:pt x="222399" y="1519483"/>
                </a:lnTo>
                <a:lnTo>
                  <a:pt x="0" y="1139613"/>
                </a:lnTo>
                <a:close/>
                <a:moveTo>
                  <a:pt x="222399" y="0"/>
                </a:moveTo>
                <a:lnTo>
                  <a:pt x="658900" y="0"/>
                </a:lnTo>
                <a:lnTo>
                  <a:pt x="881299" y="379871"/>
                </a:lnTo>
                <a:lnTo>
                  <a:pt x="658900" y="759741"/>
                </a:lnTo>
                <a:lnTo>
                  <a:pt x="222399" y="759741"/>
                </a:lnTo>
                <a:lnTo>
                  <a:pt x="0" y="379871"/>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grpSp>
        <p:nvGrpSpPr>
          <p:cNvPr id="107" name="Gruppieren 106">
            <a:extLst>
              <a:ext uri="{FF2B5EF4-FFF2-40B4-BE49-F238E27FC236}">
                <a16:creationId xmlns:a16="http://schemas.microsoft.com/office/drawing/2014/main" id="{BD5D388D-A4E3-4284-8A9F-A7336E1FB08A}"/>
              </a:ext>
            </a:extLst>
          </p:cNvPr>
          <p:cNvGrpSpPr/>
          <p:nvPr userDrawn="1"/>
        </p:nvGrpSpPr>
        <p:grpSpPr>
          <a:xfrm rot="10800000">
            <a:off x="2082506" y="1890496"/>
            <a:ext cx="1519482" cy="1535600"/>
            <a:chOff x="2428690" y="229565"/>
            <a:chExt cx="2197330" cy="2220639"/>
          </a:xfrm>
          <a:solidFill>
            <a:schemeClr val="bg1">
              <a:alpha val="40000"/>
            </a:schemeClr>
          </a:solidFill>
        </p:grpSpPr>
        <p:sp>
          <p:nvSpPr>
            <p:cNvPr id="108" name="Sechseck 107">
              <a:extLst>
                <a:ext uri="{FF2B5EF4-FFF2-40B4-BE49-F238E27FC236}">
                  <a16:creationId xmlns:a16="http://schemas.microsoft.com/office/drawing/2014/main" id="{EA3BEA78-F08A-4F35-98C9-FDCD4EE8E9A6}"/>
                </a:ext>
              </a:extLst>
            </p:cNvPr>
            <p:cNvSpPr/>
            <p:nvPr userDrawn="1"/>
          </p:nvSpPr>
          <p:spPr>
            <a:xfrm rot="5400000">
              <a:off x="2890130" y="1263646"/>
              <a:ext cx="1274451" cy="1098665"/>
            </a:xfrm>
            <a:prstGeom prst="hexagon">
              <a:avLst>
                <a:gd name="adj" fmla="val 29273"/>
                <a:gd name="vf" fmla="val 11547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09" name="Sechseck 108">
              <a:extLst>
                <a:ext uri="{FF2B5EF4-FFF2-40B4-BE49-F238E27FC236}">
                  <a16:creationId xmlns:a16="http://schemas.microsoft.com/office/drawing/2014/main" id="{0AE1F770-A2BA-4841-9040-EF69C73F335A}"/>
                </a:ext>
              </a:extLst>
            </p:cNvPr>
            <p:cNvSpPr/>
            <p:nvPr userDrawn="1"/>
          </p:nvSpPr>
          <p:spPr>
            <a:xfrm rot="5400000">
              <a:off x="3439462" y="317458"/>
              <a:ext cx="1274451" cy="1098665"/>
            </a:xfrm>
            <a:prstGeom prst="hexagon">
              <a:avLst>
                <a:gd name="adj" fmla="val 29273"/>
                <a:gd name="vf" fmla="val 11547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10" name="Sechseck 109">
              <a:extLst>
                <a:ext uri="{FF2B5EF4-FFF2-40B4-BE49-F238E27FC236}">
                  <a16:creationId xmlns:a16="http://schemas.microsoft.com/office/drawing/2014/main" id="{A3C7622E-3091-4C89-8EC6-35BBF34DE0D5}"/>
                </a:ext>
              </a:extLst>
            </p:cNvPr>
            <p:cNvSpPr/>
            <p:nvPr userDrawn="1"/>
          </p:nvSpPr>
          <p:spPr>
            <a:xfrm rot="5400000">
              <a:off x="2340797" y="317458"/>
              <a:ext cx="1274451" cy="1098665"/>
            </a:xfrm>
            <a:prstGeom prst="hexagon">
              <a:avLst>
                <a:gd name="adj" fmla="val 29273"/>
                <a:gd name="vf" fmla="val 11547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grpSp>
      <p:sp>
        <p:nvSpPr>
          <p:cNvPr id="114" name="Sechseck 113">
            <a:extLst>
              <a:ext uri="{FF2B5EF4-FFF2-40B4-BE49-F238E27FC236}">
                <a16:creationId xmlns:a16="http://schemas.microsoft.com/office/drawing/2014/main" id="{AED9F1CB-7F5F-46C1-AEBD-69A751F5782F}"/>
              </a:ext>
            </a:extLst>
          </p:cNvPr>
          <p:cNvSpPr/>
          <p:nvPr userDrawn="1"/>
        </p:nvSpPr>
        <p:spPr>
          <a:xfrm rot="1800000">
            <a:off x="2790406" y="2170723"/>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15" name="Sechseck 114">
            <a:extLst>
              <a:ext uri="{FF2B5EF4-FFF2-40B4-BE49-F238E27FC236}">
                <a16:creationId xmlns:a16="http://schemas.microsoft.com/office/drawing/2014/main" id="{6CD393B6-CAC8-414D-9736-0FF30712BA0A}"/>
              </a:ext>
            </a:extLst>
          </p:cNvPr>
          <p:cNvSpPr/>
          <p:nvPr userDrawn="1"/>
        </p:nvSpPr>
        <p:spPr>
          <a:xfrm rot="1800000">
            <a:off x="5062937" y="2172170"/>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17" name="Sechseck 116">
            <a:extLst>
              <a:ext uri="{FF2B5EF4-FFF2-40B4-BE49-F238E27FC236}">
                <a16:creationId xmlns:a16="http://schemas.microsoft.com/office/drawing/2014/main" id="{C3FB1D25-5954-4D3D-BE8B-88AB078BE2C1}"/>
              </a:ext>
            </a:extLst>
          </p:cNvPr>
          <p:cNvSpPr/>
          <p:nvPr userDrawn="1"/>
        </p:nvSpPr>
        <p:spPr>
          <a:xfrm rot="1800000">
            <a:off x="3919090" y="1078798"/>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18" name="Sechseck 117">
            <a:extLst>
              <a:ext uri="{FF2B5EF4-FFF2-40B4-BE49-F238E27FC236}">
                <a16:creationId xmlns:a16="http://schemas.microsoft.com/office/drawing/2014/main" id="{26EBFED7-F70A-4E7D-835E-99BF7C3F6258}"/>
              </a:ext>
            </a:extLst>
          </p:cNvPr>
          <p:cNvSpPr/>
          <p:nvPr userDrawn="1"/>
        </p:nvSpPr>
        <p:spPr>
          <a:xfrm rot="1800000">
            <a:off x="5814104" y="2618311"/>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19" name="Sechseck 118">
            <a:extLst>
              <a:ext uri="{FF2B5EF4-FFF2-40B4-BE49-F238E27FC236}">
                <a16:creationId xmlns:a16="http://schemas.microsoft.com/office/drawing/2014/main" id="{8A8FF6FA-EAB5-414C-A48D-5DC8AADBC822}"/>
              </a:ext>
            </a:extLst>
          </p:cNvPr>
          <p:cNvSpPr/>
          <p:nvPr userDrawn="1"/>
        </p:nvSpPr>
        <p:spPr>
          <a:xfrm rot="1800000">
            <a:off x="6186885" y="1077336"/>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0" name="Sechseck 119">
            <a:extLst>
              <a:ext uri="{FF2B5EF4-FFF2-40B4-BE49-F238E27FC236}">
                <a16:creationId xmlns:a16="http://schemas.microsoft.com/office/drawing/2014/main" id="{A59C15DD-5445-41D0-8D36-9AEA50B01FFF}"/>
              </a:ext>
            </a:extLst>
          </p:cNvPr>
          <p:cNvSpPr/>
          <p:nvPr userDrawn="1"/>
        </p:nvSpPr>
        <p:spPr>
          <a:xfrm rot="1800000">
            <a:off x="6952201" y="1511658"/>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1" name="Sechseck 120">
            <a:extLst>
              <a:ext uri="{FF2B5EF4-FFF2-40B4-BE49-F238E27FC236}">
                <a16:creationId xmlns:a16="http://schemas.microsoft.com/office/drawing/2014/main" id="{5D50266A-DEE8-451B-AF3A-7A2A20088A57}"/>
              </a:ext>
            </a:extLst>
          </p:cNvPr>
          <p:cNvSpPr/>
          <p:nvPr userDrawn="1"/>
        </p:nvSpPr>
        <p:spPr>
          <a:xfrm rot="1800000">
            <a:off x="8077906" y="433271"/>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2" name="Sechseck 121">
            <a:extLst>
              <a:ext uri="{FF2B5EF4-FFF2-40B4-BE49-F238E27FC236}">
                <a16:creationId xmlns:a16="http://schemas.microsoft.com/office/drawing/2014/main" id="{85EB3762-3ACD-4469-AB4F-C30EC7DAED5C}"/>
              </a:ext>
            </a:extLst>
          </p:cNvPr>
          <p:cNvSpPr/>
          <p:nvPr userDrawn="1"/>
        </p:nvSpPr>
        <p:spPr>
          <a:xfrm rot="1800000">
            <a:off x="3919839" y="2404721"/>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3" name="Sechseck 122">
            <a:extLst>
              <a:ext uri="{FF2B5EF4-FFF2-40B4-BE49-F238E27FC236}">
                <a16:creationId xmlns:a16="http://schemas.microsoft.com/office/drawing/2014/main" id="{230B1F6E-F2BF-40D6-930E-640416B46DB6}"/>
              </a:ext>
            </a:extLst>
          </p:cNvPr>
          <p:cNvSpPr/>
          <p:nvPr userDrawn="1"/>
        </p:nvSpPr>
        <p:spPr>
          <a:xfrm rot="1800000">
            <a:off x="6188973" y="640582"/>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6" name="Sechseck 125">
            <a:extLst>
              <a:ext uri="{FF2B5EF4-FFF2-40B4-BE49-F238E27FC236}">
                <a16:creationId xmlns:a16="http://schemas.microsoft.com/office/drawing/2014/main" id="{E41ADB7F-6512-437C-B8CC-D63F2B2A9123}"/>
              </a:ext>
            </a:extLst>
          </p:cNvPr>
          <p:cNvSpPr/>
          <p:nvPr userDrawn="1"/>
        </p:nvSpPr>
        <p:spPr>
          <a:xfrm rot="1800000">
            <a:off x="3920871" y="1509404"/>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7" name="Sechseck 126">
            <a:extLst>
              <a:ext uri="{FF2B5EF4-FFF2-40B4-BE49-F238E27FC236}">
                <a16:creationId xmlns:a16="http://schemas.microsoft.com/office/drawing/2014/main" id="{306FC07D-4DC9-4567-944E-6AC271928134}"/>
              </a:ext>
            </a:extLst>
          </p:cNvPr>
          <p:cNvSpPr/>
          <p:nvPr userDrawn="1"/>
        </p:nvSpPr>
        <p:spPr>
          <a:xfrm rot="1800000">
            <a:off x="6193974" y="2397780"/>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8" name="Sechseck 127">
            <a:extLst>
              <a:ext uri="{FF2B5EF4-FFF2-40B4-BE49-F238E27FC236}">
                <a16:creationId xmlns:a16="http://schemas.microsoft.com/office/drawing/2014/main" id="{228FA6B8-BF97-4831-8AC3-E648464B4B8C}"/>
              </a:ext>
            </a:extLst>
          </p:cNvPr>
          <p:cNvSpPr/>
          <p:nvPr userDrawn="1"/>
        </p:nvSpPr>
        <p:spPr>
          <a:xfrm rot="1800000">
            <a:off x="4684671" y="1959045"/>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49" name="Freihandform: Form 48">
            <a:extLst>
              <a:ext uri="{FF2B5EF4-FFF2-40B4-BE49-F238E27FC236}">
                <a16:creationId xmlns:a16="http://schemas.microsoft.com/office/drawing/2014/main" id="{3CA603A0-CF3E-49E0-B95C-861875767190}"/>
              </a:ext>
            </a:extLst>
          </p:cNvPr>
          <p:cNvSpPr/>
          <p:nvPr userDrawn="1"/>
        </p:nvSpPr>
        <p:spPr>
          <a:xfrm rot="9000000">
            <a:off x="7530851" y="2126509"/>
            <a:ext cx="881299" cy="1519483"/>
          </a:xfrm>
          <a:custGeom>
            <a:avLst/>
            <a:gdLst>
              <a:gd name="connsiteX0" fmla="*/ 222399 w 881299"/>
              <a:gd name="connsiteY0" fmla="*/ 759741 h 1519483"/>
              <a:gd name="connsiteX1" fmla="*/ 0 w 881299"/>
              <a:gd name="connsiteY1" fmla="*/ 379871 h 1519483"/>
              <a:gd name="connsiteX2" fmla="*/ 222399 w 881299"/>
              <a:gd name="connsiteY2" fmla="*/ 0 h 1519483"/>
              <a:gd name="connsiteX3" fmla="*/ 658900 w 881299"/>
              <a:gd name="connsiteY3" fmla="*/ 0 h 1519483"/>
              <a:gd name="connsiteX4" fmla="*/ 881299 w 881299"/>
              <a:gd name="connsiteY4" fmla="*/ 379871 h 1519483"/>
              <a:gd name="connsiteX5" fmla="*/ 658900 w 881299"/>
              <a:gd name="connsiteY5" fmla="*/ 759741 h 1519483"/>
              <a:gd name="connsiteX6" fmla="*/ 222399 w 881299"/>
              <a:gd name="connsiteY6" fmla="*/ 1519483 h 1519483"/>
              <a:gd name="connsiteX7" fmla="*/ 0 w 881299"/>
              <a:gd name="connsiteY7" fmla="*/ 1139613 h 1519483"/>
              <a:gd name="connsiteX8" fmla="*/ 222399 w 881299"/>
              <a:gd name="connsiteY8" fmla="*/ 759742 h 1519483"/>
              <a:gd name="connsiteX9" fmla="*/ 658900 w 881299"/>
              <a:gd name="connsiteY9" fmla="*/ 759742 h 1519483"/>
              <a:gd name="connsiteX10" fmla="*/ 881299 w 881299"/>
              <a:gd name="connsiteY10" fmla="*/ 1139613 h 1519483"/>
              <a:gd name="connsiteX11" fmla="*/ 658900 w 881299"/>
              <a:gd name="connsiteY11" fmla="*/ 1519483 h 151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1299" h="1519483">
                <a:moveTo>
                  <a:pt x="222399" y="759741"/>
                </a:moveTo>
                <a:lnTo>
                  <a:pt x="0" y="379871"/>
                </a:lnTo>
                <a:lnTo>
                  <a:pt x="222399" y="0"/>
                </a:lnTo>
                <a:lnTo>
                  <a:pt x="658900" y="0"/>
                </a:lnTo>
                <a:lnTo>
                  <a:pt x="881299" y="379871"/>
                </a:lnTo>
                <a:lnTo>
                  <a:pt x="658900" y="759741"/>
                </a:lnTo>
                <a:close/>
                <a:moveTo>
                  <a:pt x="222399" y="1519483"/>
                </a:moveTo>
                <a:lnTo>
                  <a:pt x="0" y="1139613"/>
                </a:lnTo>
                <a:lnTo>
                  <a:pt x="222399" y="759742"/>
                </a:lnTo>
                <a:lnTo>
                  <a:pt x="658900" y="759742"/>
                </a:lnTo>
                <a:lnTo>
                  <a:pt x="881299" y="1139613"/>
                </a:lnTo>
                <a:lnTo>
                  <a:pt x="658900" y="1519483"/>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37" name="Sechseck 136">
            <a:extLst>
              <a:ext uri="{FF2B5EF4-FFF2-40B4-BE49-F238E27FC236}">
                <a16:creationId xmlns:a16="http://schemas.microsoft.com/office/drawing/2014/main" id="{CD809F05-8BE5-4E94-8533-DF0BA792409E}"/>
              </a:ext>
            </a:extLst>
          </p:cNvPr>
          <p:cNvSpPr/>
          <p:nvPr userDrawn="1"/>
        </p:nvSpPr>
        <p:spPr>
          <a:xfrm rot="1800000">
            <a:off x="8079810" y="864210"/>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pic>
        <p:nvPicPr>
          <p:cNvPr id="9" name="Grafik 8">
            <a:extLst>
              <a:ext uri="{FF2B5EF4-FFF2-40B4-BE49-F238E27FC236}">
                <a16:creationId xmlns:a16="http://schemas.microsoft.com/office/drawing/2014/main" id="{C6A42C32-A5DB-4935-808E-1DF01A82691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0001" y="180000"/>
            <a:ext cx="2914773" cy="900000"/>
          </a:xfrm>
          <a:prstGeom prst="rect">
            <a:avLst/>
          </a:prstGeom>
        </p:spPr>
      </p:pic>
      <p:pic>
        <p:nvPicPr>
          <p:cNvPr id="4" name="Grafik 3" descr="Ein Bild, das Text, Screenshot, Visitenkarte, Schrift enthält.&#10;&#10;KI-generierte Inhalte können fehlerhaft sein.">
            <a:extLst>
              <a:ext uri="{FF2B5EF4-FFF2-40B4-BE49-F238E27FC236}">
                <a16:creationId xmlns:a16="http://schemas.microsoft.com/office/drawing/2014/main" id="{41F65BE9-5231-B1CC-4711-84A34235D85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46600" y="4490300"/>
            <a:ext cx="945766" cy="631252"/>
          </a:xfrm>
          <a:prstGeom prst="rect">
            <a:avLst/>
          </a:prstGeom>
        </p:spPr>
      </p:pic>
    </p:spTree>
    <p:extLst>
      <p:ext uri="{BB962C8B-B14F-4D97-AF65-F5344CB8AC3E}">
        <p14:creationId xmlns:p14="http://schemas.microsoft.com/office/powerpoint/2010/main" val="2699179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Foto Smarag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18AE06D-597C-4D09-9CF1-AA3EDAA87B4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83" b="4538"/>
          <a:stretch/>
        </p:blipFill>
        <p:spPr>
          <a:xfrm>
            <a:off x="0" y="0"/>
            <a:ext cx="9144000" cy="3492000"/>
          </a:xfrm>
          <a:prstGeom prst="rect">
            <a:avLst/>
          </a:prstGeom>
        </p:spPr>
      </p:pic>
      <p:sp>
        <p:nvSpPr>
          <p:cNvPr id="90" name="Rechteck 89">
            <a:extLst>
              <a:ext uri="{FF2B5EF4-FFF2-40B4-BE49-F238E27FC236}">
                <a16:creationId xmlns:a16="http://schemas.microsoft.com/office/drawing/2014/main" id="{5F84A70A-48C3-4DD2-97BE-8D1851D6E907}"/>
              </a:ext>
            </a:extLst>
          </p:cNvPr>
          <p:cNvSpPr/>
          <p:nvPr userDrawn="1"/>
        </p:nvSpPr>
        <p:spPr>
          <a:xfrm>
            <a:off x="0" y="0"/>
            <a:ext cx="9144000" cy="3496106"/>
          </a:xfrm>
          <a:prstGeom prst="rect">
            <a:avLst/>
          </a:prstGeom>
          <a:gradFill>
            <a:gsLst>
              <a:gs pos="50000">
                <a:srgbClr val="40B498">
                  <a:alpha val="75000"/>
                </a:srgbClr>
              </a:gs>
              <a:gs pos="10000">
                <a:srgbClr val="40B498"/>
              </a:gs>
              <a:gs pos="100000">
                <a:srgbClr val="40B498">
                  <a:alpha val="50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2" name="Title 1"/>
          <p:cNvSpPr>
            <a:spLocks noGrp="1"/>
          </p:cNvSpPr>
          <p:nvPr>
            <p:ph type="ctrTitle" hasCustomPrompt="1"/>
          </p:nvPr>
        </p:nvSpPr>
        <p:spPr>
          <a:xfrm>
            <a:off x="107356" y="3663040"/>
            <a:ext cx="6840001" cy="432000"/>
          </a:xfrm>
          <a:prstGeom prst="rect">
            <a:avLst/>
          </a:prstGeom>
        </p:spPr>
        <p:txBody>
          <a:bodyPr anchor="ctr"/>
          <a:lstStyle>
            <a:lvl1pPr algn="l">
              <a:defRPr sz="2800" cap="none" baseline="0">
                <a:solidFill>
                  <a:srgbClr val="333333"/>
                </a:solidFill>
                <a:latin typeface="Barlow Semi Condensed SemiBold" panose="00000706000000000000" pitchFamily="2" charset="0"/>
                <a:cs typeface="Arial" panose="020B0604020202020204" pitchFamily="34" charset="0"/>
              </a:defRPr>
            </a:lvl1pPr>
          </a:lstStyle>
          <a:p>
            <a:r>
              <a:rPr lang="de-DE"/>
              <a:t>Titel der Präsentation</a:t>
            </a:r>
            <a:endParaRPr lang="en-US"/>
          </a:p>
        </p:txBody>
      </p:sp>
      <p:sp>
        <p:nvSpPr>
          <p:cNvPr id="3" name="Subtitle 2"/>
          <p:cNvSpPr>
            <a:spLocks noGrp="1"/>
          </p:cNvSpPr>
          <p:nvPr>
            <p:ph type="subTitle" idx="1" hasCustomPrompt="1"/>
          </p:nvPr>
        </p:nvSpPr>
        <p:spPr>
          <a:xfrm>
            <a:off x="107356" y="4177687"/>
            <a:ext cx="5306376" cy="216000"/>
          </a:xfrm>
          <a:prstGeom prst="rect">
            <a:avLst/>
          </a:prstGeom>
        </p:spPr>
        <p:txBody>
          <a:bodyPr anchor="ctr"/>
          <a:lstStyle>
            <a:lvl1pPr marL="0" indent="0" algn="l">
              <a:buNone/>
              <a:defRPr sz="1600">
                <a:solidFill>
                  <a:srgbClr val="333333"/>
                </a:solidFill>
                <a:latin typeface="Barlow Semi Condensed SemiBold" panose="00000706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Vortragender, (Institution)</a:t>
            </a:r>
            <a:endParaRPr lang="en-US"/>
          </a:p>
        </p:txBody>
      </p:sp>
      <p:sp>
        <p:nvSpPr>
          <p:cNvPr id="14" name="Textplatzhalter 13">
            <a:extLst>
              <a:ext uri="{FF2B5EF4-FFF2-40B4-BE49-F238E27FC236}">
                <a16:creationId xmlns:a16="http://schemas.microsoft.com/office/drawing/2014/main" id="{E972C716-6702-49FB-A086-143DE1BF08AA}"/>
              </a:ext>
            </a:extLst>
          </p:cNvPr>
          <p:cNvSpPr>
            <a:spLocks noGrp="1"/>
          </p:cNvSpPr>
          <p:nvPr>
            <p:ph type="body" sz="quarter" idx="10" hasCustomPrompt="1"/>
          </p:nvPr>
        </p:nvSpPr>
        <p:spPr>
          <a:xfrm>
            <a:off x="107950" y="4430366"/>
            <a:ext cx="5305425" cy="216000"/>
          </a:xfrm>
          <a:prstGeom prst="rect">
            <a:avLst/>
          </a:prstGeom>
        </p:spPr>
        <p:txBody>
          <a:bodyPr anchor="ctr"/>
          <a:lstStyle>
            <a:lvl1pPr marL="0" indent="0">
              <a:buNone/>
              <a:defRPr sz="1600">
                <a:solidFill>
                  <a:srgbClr val="333333"/>
                </a:solidFill>
                <a:latin typeface="Barlow Semi Condensed Light" panose="00000406000000000000" pitchFamily="2" charset="0"/>
              </a:defRPr>
            </a:lvl1pPr>
          </a:lstStyle>
          <a:p>
            <a:pPr lvl="0"/>
            <a:r>
              <a:rPr lang="de-DE"/>
              <a:t>Datum, Veranstaltung</a:t>
            </a:r>
          </a:p>
        </p:txBody>
      </p:sp>
      <p:sp>
        <p:nvSpPr>
          <p:cNvPr id="46" name="Freihandform: Form 45">
            <a:extLst>
              <a:ext uri="{FF2B5EF4-FFF2-40B4-BE49-F238E27FC236}">
                <a16:creationId xmlns:a16="http://schemas.microsoft.com/office/drawing/2014/main" id="{A322841F-52F0-43AE-BE56-D6D925A81236}"/>
              </a:ext>
            </a:extLst>
          </p:cNvPr>
          <p:cNvSpPr/>
          <p:nvPr userDrawn="1"/>
        </p:nvSpPr>
        <p:spPr>
          <a:xfrm rot="16200000">
            <a:off x="5481187" y="1246895"/>
            <a:ext cx="1542016" cy="1519482"/>
          </a:xfrm>
          <a:custGeom>
            <a:avLst/>
            <a:gdLst>
              <a:gd name="connsiteX0" fmla="*/ 1542016 w 1542016"/>
              <a:gd name="connsiteY0" fmla="*/ 756533 h 1519482"/>
              <a:gd name="connsiteX1" fmla="*/ 1319617 w 1542016"/>
              <a:gd name="connsiteY1" fmla="*/ 1136403 h 1519482"/>
              <a:gd name="connsiteX2" fmla="*/ 883116 w 1542016"/>
              <a:gd name="connsiteY2" fmla="*/ 1136403 h 1519482"/>
              <a:gd name="connsiteX3" fmla="*/ 660748 w 1542016"/>
              <a:gd name="connsiteY3" fmla="*/ 756585 h 1519482"/>
              <a:gd name="connsiteX4" fmla="*/ 658900 w 1542016"/>
              <a:gd name="connsiteY4" fmla="*/ 759741 h 1519482"/>
              <a:gd name="connsiteX5" fmla="*/ 662108 w 1542016"/>
              <a:gd name="connsiteY5" fmla="*/ 759741 h 1519482"/>
              <a:gd name="connsiteX6" fmla="*/ 884507 w 1542016"/>
              <a:gd name="connsiteY6" fmla="*/ 1139612 h 1519482"/>
              <a:gd name="connsiteX7" fmla="*/ 662108 w 1542016"/>
              <a:gd name="connsiteY7" fmla="*/ 1519482 h 1519482"/>
              <a:gd name="connsiteX8" fmla="*/ 225607 w 1542016"/>
              <a:gd name="connsiteY8" fmla="*/ 1519482 h 1519482"/>
              <a:gd name="connsiteX9" fmla="*/ 3208 w 1542016"/>
              <a:gd name="connsiteY9" fmla="*/ 1139612 h 1519482"/>
              <a:gd name="connsiteX10" fmla="*/ 225607 w 1542016"/>
              <a:gd name="connsiteY10" fmla="*/ 759741 h 1519482"/>
              <a:gd name="connsiteX11" fmla="*/ 222399 w 1542016"/>
              <a:gd name="connsiteY11" fmla="*/ 759741 h 1519482"/>
              <a:gd name="connsiteX12" fmla="*/ 0 w 1542016"/>
              <a:gd name="connsiteY12" fmla="*/ 379871 h 1519482"/>
              <a:gd name="connsiteX13" fmla="*/ 222399 w 1542016"/>
              <a:gd name="connsiteY13" fmla="*/ 0 h 1519482"/>
              <a:gd name="connsiteX14" fmla="*/ 658900 w 1542016"/>
              <a:gd name="connsiteY14" fmla="*/ 0 h 1519482"/>
              <a:gd name="connsiteX15" fmla="*/ 881268 w 1542016"/>
              <a:gd name="connsiteY15" fmla="*/ 379819 h 1519482"/>
              <a:gd name="connsiteX16" fmla="*/ 883116 w 1542016"/>
              <a:gd name="connsiteY16" fmla="*/ 376662 h 1519482"/>
              <a:gd name="connsiteX17" fmla="*/ 1319617 w 1542016"/>
              <a:gd name="connsiteY17" fmla="*/ 376662 h 151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42016" h="1519482">
                <a:moveTo>
                  <a:pt x="1542016" y="756533"/>
                </a:moveTo>
                <a:lnTo>
                  <a:pt x="1319617" y="1136403"/>
                </a:lnTo>
                <a:lnTo>
                  <a:pt x="883116" y="1136403"/>
                </a:lnTo>
                <a:lnTo>
                  <a:pt x="660748" y="756585"/>
                </a:lnTo>
                <a:lnTo>
                  <a:pt x="658900" y="759741"/>
                </a:lnTo>
                <a:lnTo>
                  <a:pt x="662108" y="759741"/>
                </a:lnTo>
                <a:lnTo>
                  <a:pt x="884507" y="1139612"/>
                </a:lnTo>
                <a:lnTo>
                  <a:pt x="662108" y="1519482"/>
                </a:lnTo>
                <a:lnTo>
                  <a:pt x="225607" y="1519482"/>
                </a:lnTo>
                <a:lnTo>
                  <a:pt x="3208" y="1139612"/>
                </a:lnTo>
                <a:lnTo>
                  <a:pt x="225607" y="759741"/>
                </a:lnTo>
                <a:lnTo>
                  <a:pt x="222399" y="759741"/>
                </a:lnTo>
                <a:lnTo>
                  <a:pt x="0" y="379871"/>
                </a:lnTo>
                <a:lnTo>
                  <a:pt x="222399" y="0"/>
                </a:lnTo>
                <a:lnTo>
                  <a:pt x="658900" y="0"/>
                </a:lnTo>
                <a:lnTo>
                  <a:pt x="881268" y="379819"/>
                </a:lnTo>
                <a:lnTo>
                  <a:pt x="883116" y="376662"/>
                </a:lnTo>
                <a:lnTo>
                  <a:pt x="1319617" y="376662"/>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47" name="Freihandform: Form 46">
            <a:extLst>
              <a:ext uri="{FF2B5EF4-FFF2-40B4-BE49-F238E27FC236}">
                <a16:creationId xmlns:a16="http://schemas.microsoft.com/office/drawing/2014/main" id="{EBD95E57-AF53-41AD-8DD3-29D6D22C669D}"/>
              </a:ext>
            </a:extLst>
          </p:cNvPr>
          <p:cNvSpPr/>
          <p:nvPr userDrawn="1"/>
        </p:nvSpPr>
        <p:spPr>
          <a:xfrm rot="5400000">
            <a:off x="6999484" y="594197"/>
            <a:ext cx="1538808" cy="1519482"/>
          </a:xfrm>
          <a:custGeom>
            <a:avLst/>
            <a:gdLst>
              <a:gd name="connsiteX0" fmla="*/ 0 w 1538808"/>
              <a:gd name="connsiteY0" fmla="*/ 1139612 h 1519482"/>
              <a:gd name="connsiteX1" fmla="*/ 222399 w 1538808"/>
              <a:gd name="connsiteY1" fmla="*/ 759741 h 1519482"/>
              <a:gd name="connsiteX2" fmla="*/ 222399 w 1538808"/>
              <a:gd name="connsiteY2" fmla="*/ 759741 h 1519482"/>
              <a:gd name="connsiteX3" fmla="*/ 0 w 1538808"/>
              <a:gd name="connsiteY3" fmla="*/ 379871 h 1519482"/>
              <a:gd name="connsiteX4" fmla="*/ 222399 w 1538808"/>
              <a:gd name="connsiteY4" fmla="*/ 0 h 1519482"/>
              <a:gd name="connsiteX5" fmla="*/ 658900 w 1538808"/>
              <a:gd name="connsiteY5" fmla="*/ 0 h 1519482"/>
              <a:gd name="connsiteX6" fmla="*/ 881298 w 1538808"/>
              <a:gd name="connsiteY6" fmla="*/ 379870 h 1519482"/>
              <a:gd name="connsiteX7" fmla="*/ 1316409 w 1538808"/>
              <a:gd name="connsiteY7" fmla="*/ 379870 h 1519482"/>
              <a:gd name="connsiteX8" fmla="*/ 1538808 w 1538808"/>
              <a:gd name="connsiteY8" fmla="*/ 759741 h 1519482"/>
              <a:gd name="connsiteX9" fmla="*/ 1316409 w 1538808"/>
              <a:gd name="connsiteY9" fmla="*/ 1139611 h 1519482"/>
              <a:gd name="connsiteX10" fmla="*/ 881298 w 1538808"/>
              <a:gd name="connsiteY10" fmla="*/ 1139611 h 1519482"/>
              <a:gd name="connsiteX11" fmla="*/ 881299 w 1538808"/>
              <a:gd name="connsiteY11" fmla="*/ 1139612 h 1519482"/>
              <a:gd name="connsiteX12" fmla="*/ 658900 w 1538808"/>
              <a:gd name="connsiteY12" fmla="*/ 1519482 h 1519482"/>
              <a:gd name="connsiteX13" fmla="*/ 222399 w 1538808"/>
              <a:gd name="connsiteY13" fmla="*/ 1519482 h 151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8808" h="1519482">
                <a:moveTo>
                  <a:pt x="0" y="1139612"/>
                </a:moveTo>
                <a:lnTo>
                  <a:pt x="222399" y="759741"/>
                </a:lnTo>
                <a:lnTo>
                  <a:pt x="222399" y="759741"/>
                </a:lnTo>
                <a:lnTo>
                  <a:pt x="0" y="379871"/>
                </a:lnTo>
                <a:lnTo>
                  <a:pt x="222399" y="0"/>
                </a:lnTo>
                <a:lnTo>
                  <a:pt x="658900" y="0"/>
                </a:lnTo>
                <a:lnTo>
                  <a:pt x="881298" y="379870"/>
                </a:lnTo>
                <a:lnTo>
                  <a:pt x="1316409" y="379870"/>
                </a:lnTo>
                <a:lnTo>
                  <a:pt x="1538808" y="759741"/>
                </a:lnTo>
                <a:lnTo>
                  <a:pt x="1316409" y="1139611"/>
                </a:lnTo>
                <a:lnTo>
                  <a:pt x="881298" y="1139611"/>
                </a:lnTo>
                <a:lnTo>
                  <a:pt x="881299" y="1139612"/>
                </a:lnTo>
                <a:lnTo>
                  <a:pt x="658900" y="1519482"/>
                </a:lnTo>
                <a:lnTo>
                  <a:pt x="222399" y="1519482"/>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43" name="Freihandform: Form 42">
            <a:extLst>
              <a:ext uri="{FF2B5EF4-FFF2-40B4-BE49-F238E27FC236}">
                <a16:creationId xmlns:a16="http://schemas.microsoft.com/office/drawing/2014/main" id="{EF08BF5A-F262-4AFB-8311-8293EEA9B065}"/>
              </a:ext>
            </a:extLst>
          </p:cNvPr>
          <p:cNvSpPr/>
          <p:nvPr userDrawn="1"/>
        </p:nvSpPr>
        <p:spPr>
          <a:xfrm rot="1800000">
            <a:off x="4105929" y="1248228"/>
            <a:ext cx="881299" cy="1519483"/>
          </a:xfrm>
          <a:custGeom>
            <a:avLst/>
            <a:gdLst>
              <a:gd name="connsiteX0" fmla="*/ 222399 w 881299"/>
              <a:gd name="connsiteY0" fmla="*/ 759742 h 1519483"/>
              <a:gd name="connsiteX1" fmla="*/ 658900 w 881299"/>
              <a:gd name="connsiteY1" fmla="*/ 759742 h 1519483"/>
              <a:gd name="connsiteX2" fmla="*/ 881299 w 881299"/>
              <a:gd name="connsiteY2" fmla="*/ 1139613 h 1519483"/>
              <a:gd name="connsiteX3" fmla="*/ 658900 w 881299"/>
              <a:gd name="connsiteY3" fmla="*/ 1519483 h 1519483"/>
              <a:gd name="connsiteX4" fmla="*/ 222399 w 881299"/>
              <a:gd name="connsiteY4" fmla="*/ 1519483 h 1519483"/>
              <a:gd name="connsiteX5" fmla="*/ 0 w 881299"/>
              <a:gd name="connsiteY5" fmla="*/ 1139613 h 1519483"/>
              <a:gd name="connsiteX6" fmla="*/ 222399 w 881299"/>
              <a:gd name="connsiteY6" fmla="*/ 0 h 1519483"/>
              <a:gd name="connsiteX7" fmla="*/ 658900 w 881299"/>
              <a:gd name="connsiteY7" fmla="*/ 0 h 1519483"/>
              <a:gd name="connsiteX8" fmla="*/ 881299 w 881299"/>
              <a:gd name="connsiteY8" fmla="*/ 379871 h 1519483"/>
              <a:gd name="connsiteX9" fmla="*/ 658900 w 881299"/>
              <a:gd name="connsiteY9" fmla="*/ 759741 h 1519483"/>
              <a:gd name="connsiteX10" fmla="*/ 222399 w 881299"/>
              <a:gd name="connsiteY10" fmla="*/ 759741 h 1519483"/>
              <a:gd name="connsiteX11" fmla="*/ 0 w 881299"/>
              <a:gd name="connsiteY11" fmla="*/ 379871 h 151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1299" h="1519483">
                <a:moveTo>
                  <a:pt x="222399" y="759742"/>
                </a:moveTo>
                <a:lnTo>
                  <a:pt x="658900" y="759742"/>
                </a:lnTo>
                <a:lnTo>
                  <a:pt x="881299" y="1139613"/>
                </a:lnTo>
                <a:lnTo>
                  <a:pt x="658900" y="1519483"/>
                </a:lnTo>
                <a:lnTo>
                  <a:pt x="222399" y="1519483"/>
                </a:lnTo>
                <a:lnTo>
                  <a:pt x="0" y="1139613"/>
                </a:lnTo>
                <a:close/>
                <a:moveTo>
                  <a:pt x="222399" y="0"/>
                </a:moveTo>
                <a:lnTo>
                  <a:pt x="658900" y="0"/>
                </a:lnTo>
                <a:lnTo>
                  <a:pt x="881299" y="379871"/>
                </a:lnTo>
                <a:lnTo>
                  <a:pt x="658900" y="759741"/>
                </a:lnTo>
                <a:lnTo>
                  <a:pt x="222399" y="759741"/>
                </a:lnTo>
                <a:lnTo>
                  <a:pt x="0" y="379871"/>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grpSp>
        <p:nvGrpSpPr>
          <p:cNvPr id="107" name="Gruppieren 106">
            <a:extLst>
              <a:ext uri="{FF2B5EF4-FFF2-40B4-BE49-F238E27FC236}">
                <a16:creationId xmlns:a16="http://schemas.microsoft.com/office/drawing/2014/main" id="{BD5D388D-A4E3-4284-8A9F-A7336E1FB08A}"/>
              </a:ext>
            </a:extLst>
          </p:cNvPr>
          <p:cNvGrpSpPr/>
          <p:nvPr userDrawn="1"/>
        </p:nvGrpSpPr>
        <p:grpSpPr>
          <a:xfrm rot="10800000">
            <a:off x="2082506" y="1887288"/>
            <a:ext cx="1519482" cy="1542016"/>
            <a:chOff x="2428690" y="224926"/>
            <a:chExt cx="2197330" cy="2229917"/>
          </a:xfrm>
          <a:solidFill>
            <a:schemeClr val="bg1">
              <a:alpha val="40000"/>
            </a:schemeClr>
          </a:solidFill>
        </p:grpSpPr>
        <p:sp>
          <p:nvSpPr>
            <p:cNvPr id="108" name="Sechseck 107">
              <a:extLst>
                <a:ext uri="{FF2B5EF4-FFF2-40B4-BE49-F238E27FC236}">
                  <a16:creationId xmlns:a16="http://schemas.microsoft.com/office/drawing/2014/main" id="{EA3BEA78-F08A-4F35-98C9-FDCD4EE8E9A6}"/>
                </a:ext>
              </a:extLst>
            </p:cNvPr>
            <p:cNvSpPr/>
            <p:nvPr userDrawn="1"/>
          </p:nvSpPr>
          <p:spPr>
            <a:xfrm rot="5400000">
              <a:off x="2890130" y="1268285"/>
              <a:ext cx="1274451" cy="1098665"/>
            </a:xfrm>
            <a:prstGeom prst="hexagon">
              <a:avLst>
                <a:gd name="adj" fmla="val 29273"/>
                <a:gd name="vf" fmla="val 11547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09" name="Sechseck 108">
              <a:extLst>
                <a:ext uri="{FF2B5EF4-FFF2-40B4-BE49-F238E27FC236}">
                  <a16:creationId xmlns:a16="http://schemas.microsoft.com/office/drawing/2014/main" id="{0AE1F770-A2BA-4841-9040-EF69C73F335A}"/>
                </a:ext>
              </a:extLst>
            </p:cNvPr>
            <p:cNvSpPr/>
            <p:nvPr userDrawn="1"/>
          </p:nvSpPr>
          <p:spPr>
            <a:xfrm rot="5400000">
              <a:off x="3439462" y="312819"/>
              <a:ext cx="1274451" cy="1098665"/>
            </a:xfrm>
            <a:prstGeom prst="hexagon">
              <a:avLst>
                <a:gd name="adj" fmla="val 29273"/>
                <a:gd name="vf" fmla="val 11547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10" name="Sechseck 109">
              <a:extLst>
                <a:ext uri="{FF2B5EF4-FFF2-40B4-BE49-F238E27FC236}">
                  <a16:creationId xmlns:a16="http://schemas.microsoft.com/office/drawing/2014/main" id="{A3C7622E-3091-4C89-8EC6-35BBF34DE0D5}"/>
                </a:ext>
              </a:extLst>
            </p:cNvPr>
            <p:cNvSpPr/>
            <p:nvPr userDrawn="1"/>
          </p:nvSpPr>
          <p:spPr>
            <a:xfrm rot="5400000">
              <a:off x="2340797" y="317458"/>
              <a:ext cx="1274451" cy="1098665"/>
            </a:xfrm>
            <a:prstGeom prst="hexagon">
              <a:avLst>
                <a:gd name="adj" fmla="val 29273"/>
                <a:gd name="vf" fmla="val 11547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grpSp>
      <p:sp>
        <p:nvSpPr>
          <p:cNvPr id="114" name="Sechseck 113">
            <a:extLst>
              <a:ext uri="{FF2B5EF4-FFF2-40B4-BE49-F238E27FC236}">
                <a16:creationId xmlns:a16="http://schemas.microsoft.com/office/drawing/2014/main" id="{AED9F1CB-7F5F-46C1-AEBD-69A751F5782F}"/>
              </a:ext>
            </a:extLst>
          </p:cNvPr>
          <p:cNvSpPr/>
          <p:nvPr userDrawn="1"/>
        </p:nvSpPr>
        <p:spPr>
          <a:xfrm rot="1800000">
            <a:off x="2790406" y="2170723"/>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15" name="Sechseck 114">
            <a:extLst>
              <a:ext uri="{FF2B5EF4-FFF2-40B4-BE49-F238E27FC236}">
                <a16:creationId xmlns:a16="http://schemas.microsoft.com/office/drawing/2014/main" id="{6CD393B6-CAC8-414D-9736-0FF30712BA0A}"/>
              </a:ext>
            </a:extLst>
          </p:cNvPr>
          <p:cNvSpPr/>
          <p:nvPr userDrawn="1"/>
        </p:nvSpPr>
        <p:spPr>
          <a:xfrm rot="1800000">
            <a:off x="5062937" y="2172170"/>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17" name="Sechseck 116">
            <a:extLst>
              <a:ext uri="{FF2B5EF4-FFF2-40B4-BE49-F238E27FC236}">
                <a16:creationId xmlns:a16="http://schemas.microsoft.com/office/drawing/2014/main" id="{C3FB1D25-5954-4D3D-BE8B-88AB078BE2C1}"/>
              </a:ext>
            </a:extLst>
          </p:cNvPr>
          <p:cNvSpPr/>
          <p:nvPr userDrawn="1"/>
        </p:nvSpPr>
        <p:spPr>
          <a:xfrm rot="1800000">
            <a:off x="3919090" y="1078798"/>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18" name="Sechseck 117">
            <a:extLst>
              <a:ext uri="{FF2B5EF4-FFF2-40B4-BE49-F238E27FC236}">
                <a16:creationId xmlns:a16="http://schemas.microsoft.com/office/drawing/2014/main" id="{26EBFED7-F70A-4E7D-835E-99BF7C3F6258}"/>
              </a:ext>
            </a:extLst>
          </p:cNvPr>
          <p:cNvSpPr/>
          <p:nvPr userDrawn="1"/>
        </p:nvSpPr>
        <p:spPr>
          <a:xfrm rot="1800000">
            <a:off x="5814104" y="2618311"/>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19" name="Sechseck 118">
            <a:extLst>
              <a:ext uri="{FF2B5EF4-FFF2-40B4-BE49-F238E27FC236}">
                <a16:creationId xmlns:a16="http://schemas.microsoft.com/office/drawing/2014/main" id="{8A8FF6FA-EAB5-414C-A48D-5DC8AADBC822}"/>
              </a:ext>
            </a:extLst>
          </p:cNvPr>
          <p:cNvSpPr/>
          <p:nvPr userDrawn="1"/>
        </p:nvSpPr>
        <p:spPr>
          <a:xfrm rot="1800000">
            <a:off x="6186885" y="1077336"/>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0" name="Sechseck 119">
            <a:extLst>
              <a:ext uri="{FF2B5EF4-FFF2-40B4-BE49-F238E27FC236}">
                <a16:creationId xmlns:a16="http://schemas.microsoft.com/office/drawing/2014/main" id="{A59C15DD-5445-41D0-8D36-9AEA50B01FFF}"/>
              </a:ext>
            </a:extLst>
          </p:cNvPr>
          <p:cNvSpPr/>
          <p:nvPr userDrawn="1"/>
        </p:nvSpPr>
        <p:spPr>
          <a:xfrm rot="1800000">
            <a:off x="6952201" y="1511658"/>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1" name="Sechseck 120">
            <a:extLst>
              <a:ext uri="{FF2B5EF4-FFF2-40B4-BE49-F238E27FC236}">
                <a16:creationId xmlns:a16="http://schemas.microsoft.com/office/drawing/2014/main" id="{5D50266A-DEE8-451B-AF3A-7A2A20088A57}"/>
              </a:ext>
            </a:extLst>
          </p:cNvPr>
          <p:cNvSpPr/>
          <p:nvPr userDrawn="1"/>
        </p:nvSpPr>
        <p:spPr>
          <a:xfrm rot="1800000">
            <a:off x="8077906" y="433271"/>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2" name="Sechseck 121">
            <a:extLst>
              <a:ext uri="{FF2B5EF4-FFF2-40B4-BE49-F238E27FC236}">
                <a16:creationId xmlns:a16="http://schemas.microsoft.com/office/drawing/2014/main" id="{85EB3762-3ACD-4469-AB4F-C30EC7DAED5C}"/>
              </a:ext>
            </a:extLst>
          </p:cNvPr>
          <p:cNvSpPr/>
          <p:nvPr userDrawn="1"/>
        </p:nvSpPr>
        <p:spPr>
          <a:xfrm rot="1800000">
            <a:off x="3919839" y="2404721"/>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3" name="Sechseck 122">
            <a:extLst>
              <a:ext uri="{FF2B5EF4-FFF2-40B4-BE49-F238E27FC236}">
                <a16:creationId xmlns:a16="http://schemas.microsoft.com/office/drawing/2014/main" id="{230B1F6E-F2BF-40D6-930E-640416B46DB6}"/>
              </a:ext>
            </a:extLst>
          </p:cNvPr>
          <p:cNvSpPr/>
          <p:nvPr userDrawn="1"/>
        </p:nvSpPr>
        <p:spPr>
          <a:xfrm rot="1800000">
            <a:off x="6188973" y="640582"/>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6" name="Sechseck 125">
            <a:extLst>
              <a:ext uri="{FF2B5EF4-FFF2-40B4-BE49-F238E27FC236}">
                <a16:creationId xmlns:a16="http://schemas.microsoft.com/office/drawing/2014/main" id="{E41ADB7F-6512-437C-B8CC-D63F2B2A9123}"/>
              </a:ext>
            </a:extLst>
          </p:cNvPr>
          <p:cNvSpPr/>
          <p:nvPr userDrawn="1"/>
        </p:nvSpPr>
        <p:spPr>
          <a:xfrm rot="1800000">
            <a:off x="3920871" y="1509404"/>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7" name="Sechseck 126">
            <a:extLst>
              <a:ext uri="{FF2B5EF4-FFF2-40B4-BE49-F238E27FC236}">
                <a16:creationId xmlns:a16="http://schemas.microsoft.com/office/drawing/2014/main" id="{306FC07D-4DC9-4567-944E-6AC271928134}"/>
              </a:ext>
            </a:extLst>
          </p:cNvPr>
          <p:cNvSpPr/>
          <p:nvPr userDrawn="1"/>
        </p:nvSpPr>
        <p:spPr>
          <a:xfrm rot="1800000">
            <a:off x="6193974" y="2397780"/>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8" name="Sechseck 127">
            <a:extLst>
              <a:ext uri="{FF2B5EF4-FFF2-40B4-BE49-F238E27FC236}">
                <a16:creationId xmlns:a16="http://schemas.microsoft.com/office/drawing/2014/main" id="{228FA6B8-BF97-4831-8AC3-E648464B4B8C}"/>
              </a:ext>
            </a:extLst>
          </p:cNvPr>
          <p:cNvSpPr/>
          <p:nvPr userDrawn="1"/>
        </p:nvSpPr>
        <p:spPr>
          <a:xfrm rot="1800000">
            <a:off x="4684671" y="1959045"/>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48" name="Freihandform: Form 47">
            <a:extLst>
              <a:ext uri="{FF2B5EF4-FFF2-40B4-BE49-F238E27FC236}">
                <a16:creationId xmlns:a16="http://schemas.microsoft.com/office/drawing/2014/main" id="{668AB3E8-E46A-436F-9B42-FA9E6DF37D41}"/>
              </a:ext>
            </a:extLst>
          </p:cNvPr>
          <p:cNvSpPr/>
          <p:nvPr userDrawn="1"/>
        </p:nvSpPr>
        <p:spPr>
          <a:xfrm rot="9000000">
            <a:off x="7530850" y="2126508"/>
            <a:ext cx="881300" cy="1519484"/>
          </a:xfrm>
          <a:custGeom>
            <a:avLst/>
            <a:gdLst>
              <a:gd name="connsiteX0" fmla="*/ 222399 w 881300"/>
              <a:gd name="connsiteY0" fmla="*/ 759741 h 1519484"/>
              <a:gd name="connsiteX1" fmla="*/ 0 w 881300"/>
              <a:gd name="connsiteY1" fmla="*/ 379871 h 1519484"/>
              <a:gd name="connsiteX2" fmla="*/ 222399 w 881300"/>
              <a:gd name="connsiteY2" fmla="*/ 0 h 1519484"/>
              <a:gd name="connsiteX3" fmla="*/ 658900 w 881300"/>
              <a:gd name="connsiteY3" fmla="*/ 0 h 1519484"/>
              <a:gd name="connsiteX4" fmla="*/ 881299 w 881300"/>
              <a:gd name="connsiteY4" fmla="*/ 379871 h 1519484"/>
              <a:gd name="connsiteX5" fmla="*/ 658900 w 881300"/>
              <a:gd name="connsiteY5" fmla="*/ 759741 h 1519484"/>
              <a:gd name="connsiteX6" fmla="*/ 222400 w 881300"/>
              <a:gd name="connsiteY6" fmla="*/ 1519484 h 1519484"/>
              <a:gd name="connsiteX7" fmla="*/ 1 w 881300"/>
              <a:gd name="connsiteY7" fmla="*/ 1139614 h 1519484"/>
              <a:gd name="connsiteX8" fmla="*/ 222400 w 881300"/>
              <a:gd name="connsiteY8" fmla="*/ 759743 h 1519484"/>
              <a:gd name="connsiteX9" fmla="*/ 658901 w 881300"/>
              <a:gd name="connsiteY9" fmla="*/ 759742 h 1519484"/>
              <a:gd name="connsiteX10" fmla="*/ 881300 w 881300"/>
              <a:gd name="connsiteY10" fmla="*/ 1139614 h 1519484"/>
              <a:gd name="connsiteX11" fmla="*/ 658901 w 881300"/>
              <a:gd name="connsiteY11" fmla="*/ 1519483 h 151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1300" h="1519484">
                <a:moveTo>
                  <a:pt x="222399" y="759741"/>
                </a:moveTo>
                <a:lnTo>
                  <a:pt x="0" y="379871"/>
                </a:lnTo>
                <a:lnTo>
                  <a:pt x="222399" y="0"/>
                </a:lnTo>
                <a:lnTo>
                  <a:pt x="658900" y="0"/>
                </a:lnTo>
                <a:lnTo>
                  <a:pt x="881299" y="379871"/>
                </a:lnTo>
                <a:lnTo>
                  <a:pt x="658900" y="759741"/>
                </a:lnTo>
                <a:close/>
                <a:moveTo>
                  <a:pt x="222400" y="1519484"/>
                </a:moveTo>
                <a:lnTo>
                  <a:pt x="1" y="1139614"/>
                </a:lnTo>
                <a:lnTo>
                  <a:pt x="222400" y="759743"/>
                </a:lnTo>
                <a:lnTo>
                  <a:pt x="658901" y="759742"/>
                </a:lnTo>
                <a:lnTo>
                  <a:pt x="881300" y="1139614"/>
                </a:lnTo>
                <a:lnTo>
                  <a:pt x="658901" y="1519483"/>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37" name="Sechseck 136">
            <a:extLst>
              <a:ext uri="{FF2B5EF4-FFF2-40B4-BE49-F238E27FC236}">
                <a16:creationId xmlns:a16="http://schemas.microsoft.com/office/drawing/2014/main" id="{CD809F05-8BE5-4E94-8533-DF0BA792409E}"/>
              </a:ext>
            </a:extLst>
          </p:cNvPr>
          <p:cNvSpPr/>
          <p:nvPr userDrawn="1"/>
        </p:nvSpPr>
        <p:spPr>
          <a:xfrm rot="1800000">
            <a:off x="8079810" y="864210"/>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pic>
        <p:nvPicPr>
          <p:cNvPr id="9" name="Grafik 8">
            <a:extLst>
              <a:ext uri="{FF2B5EF4-FFF2-40B4-BE49-F238E27FC236}">
                <a16:creationId xmlns:a16="http://schemas.microsoft.com/office/drawing/2014/main" id="{C6A42C32-A5DB-4935-808E-1DF01A82691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0000" y="180000"/>
            <a:ext cx="2914773" cy="900000"/>
          </a:xfrm>
          <a:prstGeom prst="rect">
            <a:avLst/>
          </a:prstGeom>
        </p:spPr>
      </p:pic>
      <p:pic>
        <p:nvPicPr>
          <p:cNvPr id="4" name="Grafik 3" descr="Ein Bild, das Text, Screenshot, Visitenkarte, Schrift enthält.&#10;&#10;KI-generierte Inhalte können fehlerhaft sein.">
            <a:extLst>
              <a:ext uri="{FF2B5EF4-FFF2-40B4-BE49-F238E27FC236}">
                <a16:creationId xmlns:a16="http://schemas.microsoft.com/office/drawing/2014/main" id="{60D24B71-DF79-3FB3-E557-99F695D4F1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46600" y="4490300"/>
            <a:ext cx="945766" cy="631252"/>
          </a:xfrm>
          <a:prstGeom prst="rect">
            <a:avLst/>
          </a:prstGeom>
        </p:spPr>
      </p:pic>
    </p:spTree>
    <p:extLst>
      <p:ext uri="{BB962C8B-B14F-4D97-AF65-F5344CB8AC3E}">
        <p14:creationId xmlns:p14="http://schemas.microsoft.com/office/powerpoint/2010/main" val="3718418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folie Foto Blau">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18AE06D-597C-4D09-9CF1-AA3EDAA87B4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 t="17224" r="-84" b="14963"/>
          <a:stretch/>
        </p:blipFill>
        <p:spPr>
          <a:xfrm>
            <a:off x="0" y="0"/>
            <a:ext cx="9151666" cy="3492000"/>
          </a:xfrm>
          <a:prstGeom prst="rect">
            <a:avLst/>
          </a:prstGeom>
        </p:spPr>
      </p:pic>
      <p:sp>
        <p:nvSpPr>
          <p:cNvPr id="90" name="Rechteck 89">
            <a:extLst>
              <a:ext uri="{FF2B5EF4-FFF2-40B4-BE49-F238E27FC236}">
                <a16:creationId xmlns:a16="http://schemas.microsoft.com/office/drawing/2014/main" id="{5F84A70A-48C3-4DD2-97BE-8D1851D6E907}"/>
              </a:ext>
            </a:extLst>
          </p:cNvPr>
          <p:cNvSpPr/>
          <p:nvPr userDrawn="1"/>
        </p:nvSpPr>
        <p:spPr>
          <a:xfrm>
            <a:off x="0" y="0"/>
            <a:ext cx="9144000" cy="3496106"/>
          </a:xfrm>
          <a:prstGeom prst="rect">
            <a:avLst/>
          </a:prstGeom>
          <a:gradFill>
            <a:gsLst>
              <a:gs pos="50000">
                <a:srgbClr val="1E8197">
                  <a:alpha val="75000"/>
                </a:srgbClr>
              </a:gs>
              <a:gs pos="10000">
                <a:srgbClr val="1E8197"/>
              </a:gs>
              <a:gs pos="100000">
                <a:srgbClr val="1E8197">
                  <a:alpha val="50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2" name="Title 1"/>
          <p:cNvSpPr>
            <a:spLocks noGrp="1"/>
          </p:cNvSpPr>
          <p:nvPr>
            <p:ph type="ctrTitle" hasCustomPrompt="1"/>
          </p:nvPr>
        </p:nvSpPr>
        <p:spPr>
          <a:xfrm>
            <a:off x="107356" y="3663040"/>
            <a:ext cx="6840001" cy="432000"/>
          </a:xfrm>
          <a:prstGeom prst="rect">
            <a:avLst/>
          </a:prstGeom>
        </p:spPr>
        <p:txBody>
          <a:bodyPr anchor="ctr"/>
          <a:lstStyle>
            <a:lvl1pPr algn="l">
              <a:defRPr sz="2800" cap="none" baseline="0">
                <a:solidFill>
                  <a:srgbClr val="333333"/>
                </a:solidFill>
                <a:latin typeface="Barlow Semi Condensed SemiBold" panose="00000706000000000000" pitchFamily="2" charset="0"/>
                <a:cs typeface="Arial" panose="020B0604020202020204" pitchFamily="34" charset="0"/>
              </a:defRPr>
            </a:lvl1pPr>
          </a:lstStyle>
          <a:p>
            <a:r>
              <a:rPr lang="de-DE"/>
              <a:t>Titel der Präsentation</a:t>
            </a:r>
            <a:endParaRPr lang="en-US"/>
          </a:p>
        </p:txBody>
      </p:sp>
      <p:sp>
        <p:nvSpPr>
          <p:cNvPr id="3" name="Subtitle 2"/>
          <p:cNvSpPr>
            <a:spLocks noGrp="1"/>
          </p:cNvSpPr>
          <p:nvPr>
            <p:ph type="subTitle" idx="1" hasCustomPrompt="1"/>
          </p:nvPr>
        </p:nvSpPr>
        <p:spPr>
          <a:xfrm>
            <a:off x="107356" y="4177687"/>
            <a:ext cx="5306376" cy="216000"/>
          </a:xfrm>
          <a:prstGeom prst="rect">
            <a:avLst/>
          </a:prstGeom>
        </p:spPr>
        <p:txBody>
          <a:bodyPr anchor="ctr"/>
          <a:lstStyle>
            <a:lvl1pPr marL="0" indent="0" algn="l">
              <a:buNone/>
              <a:defRPr sz="1600">
                <a:solidFill>
                  <a:srgbClr val="333333"/>
                </a:solidFill>
                <a:latin typeface="Barlow Semi Condensed SemiBold" panose="00000706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Vortragender, (Institution)</a:t>
            </a:r>
            <a:endParaRPr lang="en-US"/>
          </a:p>
        </p:txBody>
      </p:sp>
      <p:sp>
        <p:nvSpPr>
          <p:cNvPr id="14" name="Textplatzhalter 13">
            <a:extLst>
              <a:ext uri="{FF2B5EF4-FFF2-40B4-BE49-F238E27FC236}">
                <a16:creationId xmlns:a16="http://schemas.microsoft.com/office/drawing/2014/main" id="{E972C716-6702-49FB-A086-143DE1BF08AA}"/>
              </a:ext>
            </a:extLst>
          </p:cNvPr>
          <p:cNvSpPr>
            <a:spLocks noGrp="1"/>
          </p:cNvSpPr>
          <p:nvPr>
            <p:ph type="body" sz="quarter" idx="10" hasCustomPrompt="1"/>
          </p:nvPr>
        </p:nvSpPr>
        <p:spPr>
          <a:xfrm>
            <a:off x="107950" y="4430366"/>
            <a:ext cx="5305425" cy="216000"/>
          </a:xfrm>
          <a:prstGeom prst="rect">
            <a:avLst/>
          </a:prstGeom>
        </p:spPr>
        <p:txBody>
          <a:bodyPr anchor="ctr"/>
          <a:lstStyle>
            <a:lvl1pPr marL="0" indent="0">
              <a:buNone/>
              <a:defRPr sz="1600">
                <a:solidFill>
                  <a:srgbClr val="333333"/>
                </a:solidFill>
                <a:latin typeface="Barlow Semi Condensed Light" panose="00000406000000000000" pitchFamily="2" charset="0"/>
              </a:defRPr>
            </a:lvl1pPr>
          </a:lstStyle>
          <a:p>
            <a:pPr lvl="0"/>
            <a:r>
              <a:rPr lang="de-DE"/>
              <a:t>Datum, Veranstaltung</a:t>
            </a:r>
          </a:p>
        </p:txBody>
      </p:sp>
      <p:sp>
        <p:nvSpPr>
          <p:cNvPr id="45" name="Freihandform: Form 44">
            <a:extLst>
              <a:ext uri="{FF2B5EF4-FFF2-40B4-BE49-F238E27FC236}">
                <a16:creationId xmlns:a16="http://schemas.microsoft.com/office/drawing/2014/main" id="{562A15E1-15C5-4FCA-A86E-551F05643DF0}"/>
              </a:ext>
            </a:extLst>
          </p:cNvPr>
          <p:cNvSpPr/>
          <p:nvPr userDrawn="1"/>
        </p:nvSpPr>
        <p:spPr>
          <a:xfrm rot="16200000">
            <a:off x="5482791" y="1245291"/>
            <a:ext cx="1538808" cy="1519482"/>
          </a:xfrm>
          <a:custGeom>
            <a:avLst/>
            <a:gdLst>
              <a:gd name="connsiteX0" fmla="*/ 1538808 w 1538808"/>
              <a:gd name="connsiteY0" fmla="*/ 759741 h 1519482"/>
              <a:gd name="connsiteX1" fmla="*/ 1316409 w 1538808"/>
              <a:gd name="connsiteY1" fmla="*/ 1139611 h 1519482"/>
              <a:gd name="connsiteX2" fmla="*/ 881298 w 1538808"/>
              <a:gd name="connsiteY2" fmla="*/ 1139611 h 1519482"/>
              <a:gd name="connsiteX3" fmla="*/ 881299 w 1538808"/>
              <a:gd name="connsiteY3" fmla="*/ 1139612 h 1519482"/>
              <a:gd name="connsiteX4" fmla="*/ 658900 w 1538808"/>
              <a:gd name="connsiteY4" fmla="*/ 1519482 h 1519482"/>
              <a:gd name="connsiteX5" fmla="*/ 222399 w 1538808"/>
              <a:gd name="connsiteY5" fmla="*/ 1519482 h 1519482"/>
              <a:gd name="connsiteX6" fmla="*/ 0 w 1538808"/>
              <a:gd name="connsiteY6" fmla="*/ 1139612 h 1519482"/>
              <a:gd name="connsiteX7" fmla="*/ 222399 w 1538808"/>
              <a:gd name="connsiteY7" fmla="*/ 759741 h 1519482"/>
              <a:gd name="connsiteX8" fmla="*/ 0 w 1538808"/>
              <a:gd name="connsiteY8" fmla="*/ 379871 h 1519482"/>
              <a:gd name="connsiteX9" fmla="*/ 222399 w 1538808"/>
              <a:gd name="connsiteY9" fmla="*/ 0 h 1519482"/>
              <a:gd name="connsiteX10" fmla="*/ 658900 w 1538808"/>
              <a:gd name="connsiteY10" fmla="*/ 0 h 1519482"/>
              <a:gd name="connsiteX11" fmla="*/ 881298 w 1538808"/>
              <a:gd name="connsiteY11" fmla="*/ 379870 h 1519482"/>
              <a:gd name="connsiteX12" fmla="*/ 1316409 w 1538808"/>
              <a:gd name="connsiteY12" fmla="*/ 379870 h 151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8808" h="1519482">
                <a:moveTo>
                  <a:pt x="1538808" y="759741"/>
                </a:moveTo>
                <a:lnTo>
                  <a:pt x="1316409" y="1139611"/>
                </a:lnTo>
                <a:lnTo>
                  <a:pt x="881298" y="1139611"/>
                </a:lnTo>
                <a:lnTo>
                  <a:pt x="881299" y="1139612"/>
                </a:lnTo>
                <a:lnTo>
                  <a:pt x="658900" y="1519482"/>
                </a:lnTo>
                <a:lnTo>
                  <a:pt x="222399" y="1519482"/>
                </a:lnTo>
                <a:lnTo>
                  <a:pt x="0" y="1139612"/>
                </a:lnTo>
                <a:lnTo>
                  <a:pt x="222399" y="759741"/>
                </a:lnTo>
                <a:lnTo>
                  <a:pt x="0" y="379871"/>
                </a:lnTo>
                <a:lnTo>
                  <a:pt x="222399" y="0"/>
                </a:lnTo>
                <a:lnTo>
                  <a:pt x="658900" y="0"/>
                </a:lnTo>
                <a:lnTo>
                  <a:pt x="881298" y="379870"/>
                </a:lnTo>
                <a:lnTo>
                  <a:pt x="1316409" y="37987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46" name="Freihandform: Form 45">
            <a:extLst>
              <a:ext uri="{FF2B5EF4-FFF2-40B4-BE49-F238E27FC236}">
                <a16:creationId xmlns:a16="http://schemas.microsoft.com/office/drawing/2014/main" id="{43EFCE54-1E1C-4407-84B6-CC3931F90CEF}"/>
              </a:ext>
            </a:extLst>
          </p:cNvPr>
          <p:cNvSpPr/>
          <p:nvPr userDrawn="1"/>
        </p:nvSpPr>
        <p:spPr>
          <a:xfrm rot="5400000">
            <a:off x="7001088" y="592593"/>
            <a:ext cx="1535600" cy="1519482"/>
          </a:xfrm>
          <a:custGeom>
            <a:avLst/>
            <a:gdLst>
              <a:gd name="connsiteX0" fmla="*/ 0 w 1535600"/>
              <a:gd name="connsiteY0" fmla="*/ 1139612 h 1519482"/>
              <a:gd name="connsiteX1" fmla="*/ 222399 w 1535600"/>
              <a:gd name="connsiteY1" fmla="*/ 759741 h 1519482"/>
              <a:gd name="connsiteX2" fmla="*/ 0 w 1535600"/>
              <a:gd name="connsiteY2" fmla="*/ 379871 h 1519482"/>
              <a:gd name="connsiteX3" fmla="*/ 222399 w 1535600"/>
              <a:gd name="connsiteY3" fmla="*/ 0 h 1519482"/>
              <a:gd name="connsiteX4" fmla="*/ 658900 w 1535600"/>
              <a:gd name="connsiteY4" fmla="*/ 0 h 1519482"/>
              <a:gd name="connsiteX5" fmla="*/ 881298 w 1535600"/>
              <a:gd name="connsiteY5" fmla="*/ 379870 h 1519482"/>
              <a:gd name="connsiteX6" fmla="*/ 1313201 w 1535600"/>
              <a:gd name="connsiteY6" fmla="*/ 379870 h 1519482"/>
              <a:gd name="connsiteX7" fmla="*/ 1535600 w 1535600"/>
              <a:gd name="connsiteY7" fmla="*/ 759741 h 1519482"/>
              <a:gd name="connsiteX8" fmla="*/ 1313201 w 1535600"/>
              <a:gd name="connsiteY8" fmla="*/ 1139611 h 1519482"/>
              <a:gd name="connsiteX9" fmla="*/ 881298 w 1535600"/>
              <a:gd name="connsiteY9" fmla="*/ 1139611 h 1519482"/>
              <a:gd name="connsiteX10" fmla="*/ 881299 w 1535600"/>
              <a:gd name="connsiteY10" fmla="*/ 1139612 h 1519482"/>
              <a:gd name="connsiteX11" fmla="*/ 658900 w 1535600"/>
              <a:gd name="connsiteY11" fmla="*/ 1519482 h 1519482"/>
              <a:gd name="connsiteX12" fmla="*/ 222399 w 1535600"/>
              <a:gd name="connsiteY12" fmla="*/ 1519482 h 151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5600" h="1519482">
                <a:moveTo>
                  <a:pt x="0" y="1139612"/>
                </a:moveTo>
                <a:lnTo>
                  <a:pt x="222399" y="759741"/>
                </a:lnTo>
                <a:lnTo>
                  <a:pt x="0" y="379871"/>
                </a:lnTo>
                <a:lnTo>
                  <a:pt x="222399" y="0"/>
                </a:lnTo>
                <a:lnTo>
                  <a:pt x="658900" y="0"/>
                </a:lnTo>
                <a:lnTo>
                  <a:pt x="881298" y="379870"/>
                </a:lnTo>
                <a:lnTo>
                  <a:pt x="1313201" y="379870"/>
                </a:lnTo>
                <a:lnTo>
                  <a:pt x="1535600" y="759741"/>
                </a:lnTo>
                <a:lnTo>
                  <a:pt x="1313201" y="1139611"/>
                </a:lnTo>
                <a:lnTo>
                  <a:pt x="881298" y="1139611"/>
                </a:lnTo>
                <a:lnTo>
                  <a:pt x="881299" y="1139612"/>
                </a:lnTo>
                <a:lnTo>
                  <a:pt x="658900" y="1519482"/>
                </a:lnTo>
                <a:lnTo>
                  <a:pt x="222399" y="1519482"/>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44" name="Freihandform: Form 43">
            <a:extLst>
              <a:ext uri="{FF2B5EF4-FFF2-40B4-BE49-F238E27FC236}">
                <a16:creationId xmlns:a16="http://schemas.microsoft.com/office/drawing/2014/main" id="{DBC6852E-3220-4666-B2CD-4B1F27D36A3D}"/>
              </a:ext>
            </a:extLst>
          </p:cNvPr>
          <p:cNvSpPr/>
          <p:nvPr userDrawn="1"/>
        </p:nvSpPr>
        <p:spPr>
          <a:xfrm rot="1800000">
            <a:off x="4105929" y="1248228"/>
            <a:ext cx="881299" cy="1519483"/>
          </a:xfrm>
          <a:custGeom>
            <a:avLst/>
            <a:gdLst>
              <a:gd name="connsiteX0" fmla="*/ 222399 w 881299"/>
              <a:gd name="connsiteY0" fmla="*/ 759742 h 1519483"/>
              <a:gd name="connsiteX1" fmla="*/ 658900 w 881299"/>
              <a:gd name="connsiteY1" fmla="*/ 759742 h 1519483"/>
              <a:gd name="connsiteX2" fmla="*/ 881299 w 881299"/>
              <a:gd name="connsiteY2" fmla="*/ 1139613 h 1519483"/>
              <a:gd name="connsiteX3" fmla="*/ 658900 w 881299"/>
              <a:gd name="connsiteY3" fmla="*/ 1519483 h 1519483"/>
              <a:gd name="connsiteX4" fmla="*/ 222399 w 881299"/>
              <a:gd name="connsiteY4" fmla="*/ 1519483 h 1519483"/>
              <a:gd name="connsiteX5" fmla="*/ 0 w 881299"/>
              <a:gd name="connsiteY5" fmla="*/ 1139613 h 1519483"/>
              <a:gd name="connsiteX6" fmla="*/ 222399 w 881299"/>
              <a:gd name="connsiteY6" fmla="*/ 0 h 1519483"/>
              <a:gd name="connsiteX7" fmla="*/ 658900 w 881299"/>
              <a:gd name="connsiteY7" fmla="*/ 0 h 1519483"/>
              <a:gd name="connsiteX8" fmla="*/ 881299 w 881299"/>
              <a:gd name="connsiteY8" fmla="*/ 379871 h 1519483"/>
              <a:gd name="connsiteX9" fmla="*/ 658900 w 881299"/>
              <a:gd name="connsiteY9" fmla="*/ 759741 h 1519483"/>
              <a:gd name="connsiteX10" fmla="*/ 222399 w 881299"/>
              <a:gd name="connsiteY10" fmla="*/ 759741 h 1519483"/>
              <a:gd name="connsiteX11" fmla="*/ 0 w 881299"/>
              <a:gd name="connsiteY11" fmla="*/ 379871 h 151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1299" h="1519483">
                <a:moveTo>
                  <a:pt x="222399" y="759742"/>
                </a:moveTo>
                <a:lnTo>
                  <a:pt x="658900" y="759742"/>
                </a:lnTo>
                <a:lnTo>
                  <a:pt x="881299" y="1139613"/>
                </a:lnTo>
                <a:lnTo>
                  <a:pt x="658900" y="1519483"/>
                </a:lnTo>
                <a:lnTo>
                  <a:pt x="222399" y="1519483"/>
                </a:lnTo>
                <a:lnTo>
                  <a:pt x="0" y="1139613"/>
                </a:lnTo>
                <a:close/>
                <a:moveTo>
                  <a:pt x="222399" y="0"/>
                </a:moveTo>
                <a:lnTo>
                  <a:pt x="658900" y="0"/>
                </a:lnTo>
                <a:lnTo>
                  <a:pt x="881299" y="379871"/>
                </a:lnTo>
                <a:lnTo>
                  <a:pt x="658900" y="759741"/>
                </a:lnTo>
                <a:lnTo>
                  <a:pt x="222399" y="759741"/>
                </a:lnTo>
                <a:lnTo>
                  <a:pt x="0" y="379871"/>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43" name="Freihandform: Form 42">
            <a:extLst>
              <a:ext uri="{FF2B5EF4-FFF2-40B4-BE49-F238E27FC236}">
                <a16:creationId xmlns:a16="http://schemas.microsoft.com/office/drawing/2014/main" id="{061F4360-E557-4E66-AADA-B9B37439D10F}"/>
              </a:ext>
            </a:extLst>
          </p:cNvPr>
          <p:cNvSpPr/>
          <p:nvPr userDrawn="1"/>
        </p:nvSpPr>
        <p:spPr>
          <a:xfrm rot="16200000">
            <a:off x="2074446" y="1898555"/>
            <a:ext cx="1535600" cy="1519482"/>
          </a:xfrm>
          <a:custGeom>
            <a:avLst/>
            <a:gdLst>
              <a:gd name="connsiteX0" fmla="*/ 1535600 w 1535600"/>
              <a:gd name="connsiteY0" fmla="*/ 759741 h 1519482"/>
              <a:gd name="connsiteX1" fmla="*/ 1313201 w 1535600"/>
              <a:gd name="connsiteY1" fmla="*/ 1139611 h 1519482"/>
              <a:gd name="connsiteX2" fmla="*/ 881299 w 1535600"/>
              <a:gd name="connsiteY2" fmla="*/ 1139611 h 1519482"/>
              <a:gd name="connsiteX3" fmla="*/ 881299 w 1535600"/>
              <a:gd name="connsiteY3" fmla="*/ 1139612 h 1519482"/>
              <a:gd name="connsiteX4" fmla="*/ 658900 w 1535600"/>
              <a:gd name="connsiteY4" fmla="*/ 1519482 h 1519482"/>
              <a:gd name="connsiteX5" fmla="*/ 222399 w 1535600"/>
              <a:gd name="connsiteY5" fmla="*/ 1519482 h 1519482"/>
              <a:gd name="connsiteX6" fmla="*/ 0 w 1535600"/>
              <a:gd name="connsiteY6" fmla="*/ 1139612 h 1519482"/>
              <a:gd name="connsiteX7" fmla="*/ 222399 w 1535600"/>
              <a:gd name="connsiteY7" fmla="*/ 759741 h 1519482"/>
              <a:gd name="connsiteX8" fmla="*/ 0 w 1535600"/>
              <a:gd name="connsiteY8" fmla="*/ 379871 h 1519482"/>
              <a:gd name="connsiteX9" fmla="*/ 222399 w 1535600"/>
              <a:gd name="connsiteY9" fmla="*/ 0 h 1519482"/>
              <a:gd name="connsiteX10" fmla="*/ 658900 w 1535600"/>
              <a:gd name="connsiteY10" fmla="*/ 0 h 1519482"/>
              <a:gd name="connsiteX11" fmla="*/ 881299 w 1535600"/>
              <a:gd name="connsiteY11" fmla="*/ 379870 h 1519482"/>
              <a:gd name="connsiteX12" fmla="*/ 1313201 w 1535600"/>
              <a:gd name="connsiteY12" fmla="*/ 379870 h 151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5600" h="1519482">
                <a:moveTo>
                  <a:pt x="1535600" y="759741"/>
                </a:moveTo>
                <a:lnTo>
                  <a:pt x="1313201" y="1139611"/>
                </a:lnTo>
                <a:lnTo>
                  <a:pt x="881299" y="1139611"/>
                </a:lnTo>
                <a:lnTo>
                  <a:pt x="881299" y="1139612"/>
                </a:lnTo>
                <a:lnTo>
                  <a:pt x="658900" y="1519482"/>
                </a:lnTo>
                <a:lnTo>
                  <a:pt x="222399" y="1519482"/>
                </a:lnTo>
                <a:lnTo>
                  <a:pt x="0" y="1139612"/>
                </a:lnTo>
                <a:lnTo>
                  <a:pt x="222399" y="759741"/>
                </a:lnTo>
                <a:lnTo>
                  <a:pt x="0" y="379871"/>
                </a:lnTo>
                <a:lnTo>
                  <a:pt x="222399" y="0"/>
                </a:lnTo>
                <a:lnTo>
                  <a:pt x="658900" y="0"/>
                </a:lnTo>
                <a:lnTo>
                  <a:pt x="881299" y="379870"/>
                </a:lnTo>
                <a:lnTo>
                  <a:pt x="1313201" y="37987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14" name="Sechseck 113">
            <a:extLst>
              <a:ext uri="{FF2B5EF4-FFF2-40B4-BE49-F238E27FC236}">
                <a16:creationId xmlns:a16="http://schemas.microsoft.com/office/drawing/2014/main" id="{AED9F1CB-7F5F-46C1-AEBD-69A751F5782F}"/>
              </a:ext>
            </a:extLst>
          </p:cNvPr>
          <p:cNvSpPr/>
          <p:nvPr userDrawn="1"/>
        </p:nvSpPr>
        <p:spPr>
          <a:xfrm rot="1800000">
            <a:off x="2790406" y="2170723"/>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15" name="Sechseck 114">
            <a:extLst>
              <a:ext uri="{FF2B5EF4-FFF2-40B4-BE49-F238E27FC236}">
                <a16:creationId xmlns:a16="http://schemas.microsoft.com/office/drawing/2014/main" id="{6CD393B6-CAC8-414D-9736-0FF30712BA0A}"/>
              </a:ext>
            </a:extLst>
          </p:cNvPr>
          <p:cNvSpPr/>
          <p:nvPr userDrawn="1"/>
        </p:nvSpPr>
        <p:spPr>
          <a:xfrm rot="1800000">
            <a:off x="5062937" y="2172170"/>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17" name="Sechseck 116">
            <a:extLst>
              <a:ext uri="{FF2B5EF4-FFF2-40B4-BE49-F238E27FC236}">
                <a16:creationId xmlns:a16="http://schemas.microsoft.com/office/drawing/2014/main" id="{C3FB1D25-5954-4D3D-BE8B-88AB078BE2C1}"/>
              </a:ext>
            </a:extLst>
          </p:cNvPr>
          <p:cNvSpPr/>
          <p:nvPr userDrawn="1"/>
        </p:nvSpPr>
        <p:spPr>
          <a:xfrm rot="1800000">
            <a:off x="3919090" y="1078798"/>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18" name="Sechseck 117">
            <a:extLst>
              <a:ext uri="{FF2B5EF4-FFF2-40B4-BE49-F238E27FC236}">
                <a16:creationId xmlns:a16="http://schemas.microsoft.com/office/drawing/2014/main" id="{26EBFED7-F70A-4E7D-835E-99BF7C3F6258}"/>
              </a:ext>
            </a:extLst>
          </p:cNvPr>
          <p:cNvSpPr/>
          <p:nvPr userDrawn="1"/>
        </p:nvSpPr>
        <p:spPr>
          <a:xfrm rot="1800000">
            <a:off x="5814104" y="2618311"/>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19" name="Sechseck 118">
            <a:extLst>
              <a:ext uri="{FF2B5EF4-FFF2-40B4-BE49-F238E27FC236}">
                <a16:creationId xmlns:a16="http://schemas.microsoft.com/office/drawing/2014/main" id="{8A8FF6FA-EAB5-414C-A48D-5DC8AADBC822}"/>
              </a:ext>
            </a:extLst>
          </p:cNvPr>
          <p:cNvSpPr/>
          <p:nvPr userDrawn="1"/>
        </p:nvSpPr>
        <p:spPr>
          <a:xfrm rot="1800000">
            <a:off x="6186885" y="1077336"/>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0" name="Sechseck 119">
            <a:extLst>
              <a:ext uri="{FF2B5EF4-FFF2-40B4-BE49-F238E27FC236}">
                <a16:creationId xmlns:a16="http://schemas.microsoft.com/office/drawing/2014/main" id="{A59C15DD-5445-41D0-8D36-9AEA50B01FFF}"/>
              </a:ext>
            </a:extLst>
          </p:cNvPr>
          <p:cNvSpPr/>
          <p:nvPr userDrawn="1"/>
        </p:nvSpPr>
        <p:spPr>
          <a:xfrm rot="1800000">
            <a:off x="6952201" y="1511658"/>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1" name="Sechseck 120">
            <a:extLst>
              <a:ext uri="{FF2B5EF4-FFF2-40B4-BE49-F238E27FC236}">
                <a16:creationId xmlns:a16="http://schemas.microsoft.com/office/drawing/2014/main" id="{5D50266A-DEE8-451B-AF3A-7A2A20088A57}"/>
              </a:ext>
            </a:extLst>
          </p:cNvPr>
          <p:cNvSpPr/>
          <p:nvPr userDrawn="1"/>
        </p:nvSpPr>
        <p:spPr>
          <a:xfrm rot="1800000">
            <a:off x="8077906" y="433271"/>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2" name="Sechseck 121">
            <a:extLst>
              <a:ext uri="{FF2B5EF4-FFF2-40B4-BE49-F238E27FC236}">
                <a16:creationId xmlns:a16="http://schemas.microsoft.com/office/drawing/2014/main" id="{85EB3762-3ACD-4469-AB4F-C30EC7DAED5C}"/>
              </a:ext>
            </a:extLst>
          </p:cNvPr>
          <p:cNvSpPr/>
          <p:nvPr userDrawn="1"/>
        </p:nvSpPr>
        <p:spPr>
          <a:xfrm rot="1800000">
            <a:off x="3919839" y="2404721"/>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3" name="Sechseck 122">
            <a:extLst>
              <a:ext uri="{FF2B5EF4-FFF2-40B4-BE49-F238E27FC236}">
                <a16:creationId xmlns:a16="http://schemas.microsoft.com/office/drawing/2014/main" id="{230B1F6E-F2BF-40D6-930E-640416B46DB6}"/>
              </a:ext>
            </a:extLst>
          </p:cNvPr>
          <p:cNvSpPr/>
          <p:nvPr userDrawn="1"/>
        </p:nvSpPr>
        <p:spPr>
          <a:xfrm rot="1800000">
            <a:off x="6188973" y="640582"/>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6" name="Sechseck 125">
            <a:extLst>
              <a:ext uri="{FF2B5EF4-FFF2-40B4-BE49-F238E27FC236}">
                <a16:creationId xmlns:a16="http://schemas.microsoft.com/office/drawing/2014/main" id="{E41ADB7F-6512-437C-B8CC-D63F2B2A9123}"/>
              </a:ext>
            </a:extLst>
          </p:cNvPr>
          <p:cNvSpPr/>
          <p:nvPr userDrawn="1"/>
        </p:nvSpPr>
        <p:spPr>
          <a:xfrm rot="1800000">
            <a:off x="3920871" y="1509404"/>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7" name="Sechseck 126">
            <a:extLst>
              <a:ext uri="{FF2B5EF4-FFF2-40B4-BE49-F238E27FC236}">
                <a16:creationId xmlns:a16="http://schemas.microsoft.com/office/drawing/2014/main" id="{306FC07D-4DC9-4567-944E-6AC271928134}"/>
              </a:ext>
            </a:extLst>
          </p:cNvPr>
          <p:cNvSpPr/>
          <p:nvPr userDrawn="1"/>
        </p:nvSpPr>
        <p:spPr>
          <a:xfrm rot="1800000">
            <a:off x="6193974" y="2397780"/>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8" name="Sechseck 127">
            <a:extLst>
              <a:ext uri="{FF2B5EF4-FFF2-40B4-BE49-F238E27FC236}">
                <a16:creationId xmlns:a16="http://schemas.microsoft.com/office/drawing/2014/main" id="{228FA6B8-BF97-4831-8AC3-E648464B4B8C}"/>
              </a:ext>
            </a:extLst>
          </p:cNvPr>
          <p:cNvSpPr/>
          <p:nvPr userDrawn="1"/>
        </p:nvSpPr>
        <p:spPr>
          <a:xfrm rot="1800000">
            <a:off x="4684671" y="1959045"/>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47" name="Freihandform: Form 46">
            <a:extLst>
              <a:ext uri="{FF2B5EF4-FFF2-40B4-BE49-F238E27FC236}">
                <a16:creationId xmlns:a16="http://schemas.microsoft.com/office/drawing/2014/main" id="{7BE90728-C6F7-4C97-A12B-E5C6B75B0894}"/>
              </a:ext>
            </a:extLst>
          </p:cNvPr>
          <p:cNvSpPr/>
          <p:nvPr userDrawn="1"/>
        </p:nvSpPr>
        <p:spPr>
          <a:xfrm rot="9000000">
            <a:off x="7530851" y="2126509"/>
            <a:ext cx="881299" cy="1519483"/>
          </a:xfrm>
          <a:custGeom>
            <a:avLst/>
            <a:gdLst>
              <a:gd name="connsiteX0" fmla="*/ 222399 w 881299"/>
              <a:gd name="connsiteY0" fmla="*/ 759741 h 1519483"/>
              <a:gd name="connsiteX1" fmla="*/ 0 w 881299"/>
              <a:gd name="connsiteY1" fmla="*/ 379871 h 1519483"/>
              <a:gd name="connsiteX2" fmla="*/ 222399 w 881299"/>
              <a:gd name="connsiteY2" fmla="*/ 0 h 1519483"/>
              <a:gd name="connsiteX3" fmla="*/ 658900 w 881299"/>
              <a:gd name="connsiteY3" fmla="*/ 0 h 1519483"/>
              <a:gd name="connsiteX4" fmla="*/ 881299 w 881299"/>
              <a:gd name="connsiteY4" fmla="*/ 379871 h 1519483"/>
              <a:gd name="connsiteX5" fmla="*/ 658900 w 881299"/>
              <a:gd name="connsiteY5" fmla="*/ 759741 h 1519483"/>
              <a:gd name="connsiteX6" fmla="*/ 222399 w 881299"/>
              <a:gd name="connsiteY6" fmla="*/ 1519483 h 1519483"/>
              <a:gd name="connsiteX7" fmla="*/ 0 w 881299"/>
              <a:gd name="connsiteY7" fmla="*/ 1139613 h 1519483"/>
              <a:gd name="connsiteX8" fmla="*/ 222399 w 881299"/>
              <a:gd name="connsiteY8" fmla="*/ 759742 h 1519483"/>
              <a:gd name="connsiteX9" fmla="*/ 658900 w 881299"/>
              <a:gd name="connsiteY9" fmla="*/ 759742 h 1519483"/>
              <a:gd name="connsiteX10" fmla="*/ 881299 w 881299"/>
              <a:gd name="connsiteY10" fmla="*/ 1139613 h 1519483"/>
              <a:gd name="connsiteX11" fmla="*/ 658900 w 881299"/>
              <a:gd name="connsiteY11" fmla="*/ 1519483 h 151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1299" h="1519483">
                <a:moveTo>
                  <a:pt x="222399" y="759741"/>
                </a:moveTo>
                <a:lnTo>
                  <a:pt x="0" y="379871"/>
                </a:lnTo>
                <a:lnTo>
                  <a:pt x="222399" y="0"/>
                </a:lnTo>
                <a:lnTo>
                  <a:pt x="658900" y="0"/>
                </a:lnTo>
                <a:lnTo>
                  <a:pt x="881299" y="379871"/>
                </a:lnTo>
                <a:lnTo>
                  <a:pt x="658900" y="759741"/>
                </a:lnTo>
                <a:close/>
                <a:moveTo>
                  <a:pt x="222399" y="1519483"/>
                </a:moveTo>
                <a:lnTo>
                  <a:pt x="0" y="1139613"/>
                </a:lnTo>
                <a:lnTo>
                  <a:pt x="222399" y="759742"/>
                </a:lnTo>
                <a:lnTo>
                  <a:pt x="658900" y="759742"/>
                </a:lnTo>
                <a:lnTo>
                  <a:pt x="881299" y="1139613"/>
                </a:lnTo>
                <a:lnTo>
                  <a:pt x="658900" y="1519483"/>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37" name="Sechseck 136">
            <a:extLst>
              <a:ext uri="{FF2B5EF4-FFF2-40B4-BE49-F238E27FC236}">
                <a16:creationId xmlns:a16="http://schemas.microsoft.com/office/drawing/2014/main" id="{CD809F05-8BE5-4E94-8533-DF0BA792409E}"/>
              </a:ext>
            </a:extLst>
          </p:cNvPr>
          <p:cNvSpPr/>
          <p:nvPr userDrawn="1"/>
        </p:nvSpPr>
        <p:spPr>
          <a:xfrm rot="1800000">
            <a:off x="8079810" y="864210"/>
            <a:ext cx="881299" cy="759741"/>
          </a:xfrm>
          <a:prstGeom prst="hexagon">
            <a:avLst>
              <a:gd name="adj" fmla="val 29273"/>
              <a:gd name="vf" fmla="val 115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pic>
        <p:nvPicPr>
          <p:cNvPr id="9" name="Grafik 8">
            <a:extLst>
              <a:ext uri="{FF2B5EF4-FFF2-40B4-BE49-F238E27FC236}">
                <a16:creationId xmlns:a16="http://schemas.microsoft.com/office/drawing/2014/main" id="{C6A42C32-A5DB-4935-808E-1DF01A82691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0000" y="180000"/>
            <a:ext cx="2914773" cy="900000"/>
          </a:xfrm>
          <a:prstGeom prst="rect">
            <a:avLst/>
          </a:prstGeom>
        </p:spPr>
      </p:pic>
      <p:pic>
        <p:nvPicPr>
          <p:cNvPr id="4" name="Grafik 3" descr="Ein Bild, das Text, Screenshot, Visitenkarte, Schrift enthält.&#10;&#10;KI-generierte Inhalte können fehlerhaft sein.">
            <a:extLst>
              <a:ext uri="{FF2B5EF4-FFF2-40B4-BE49-F238E27FC236}">
                <a16:creationId xmlns:a16="http://schemas.microsoft.com/office/drawing/2014/main" id="{5A5F8189-F35C-B0E3-211B-AB16E95F634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46600" y="4490300"/>
            <a:ext cx="945766" cy="631252"/>
          </a:xfrm>
          <a:prstGeom prst="rect">
            <a:avLst/>
          </a:prstGeom>
        </p:spPr>
      </p:pic>
    </p:spTree>
    <p:extLst>
      <p:ext uri="{BB962C8B-B14F-4D97-AF65-F5344CB8AC3E}">
        <p14:creationId xmlns:p14="http://schemas.microsoft.com/office/powerpoint/2010/main" val="2654060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sp>
        <p:nvSpPr>
          <p:cNvPr id="90" name="Rechteck 89">
            <a:extLst>
              <a:ext uri="{FF2B5EF4-FFF2-40B4-BE49-F238E27FC236}">
                <a16:creationId xmlns:a16="http://schemas.microsoft.com/office/drawing/2014/main" id="{5F84A70A-48C3-4DD2-97BE-8D1851D6E907}"/>
              </a:ext>
            </a:extLst>
          </p:cNvPr>
          <p:cNvSpPr/>
          <p:nvPr userDrawn="1"/>
        </p:nvSpPr>
        <p:spPr>
          <a:xfrm>
            <a:off x="0" y="-697"/>
            <a:ext cx="9144000" cy="34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pic>
        <p:nvPicPr>
          <p:cNvPr id="175" name="Grafik 174">
            <a:extLst>
              <a:ext uri="{FF2B5EF4-FFF2-40B4-BE49-F238E27FC236}">
                <a16:creationId xmlns:a16="http://schemas.microsoft.com/office/drawing/2014/main" id="{B7FD7B21-7B35-4C42-92D4-DF7E9A08D72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157" b="55294"/>
          <a:stretch/>
        </p:blipFill>
        <p:spPr>
          <a:xfrm>
            <a:off x="0" y="-698"/>
            <a:ext cx="9134709" cy="3492000"/>
          </a:xfrm>
          <a:prstGeom prst="rect">
            <a:avLst/>
          </a:prstGeom>
          <a:effectLst>
            <a:outerShdw blurRad="50800" dist="50800" dir="5400000" sx="1000" sy="1000" algn="ctr" rotWithShape="0">
              <a:srgbClr val="000000">
                <a:alpha val="43137"/>
              </a:srgbClr>
            </a:outerShdw>
            <a:reflection stA="45000" endPos="0" dist="50800" dir="5400000" sy="-100000" algn="bl" rotWithShape="0"/>
            <a:softEdge rad="12700"/>
          </a:effectLst>
        </p:spPr>
      </p:pic>
      <p:sp>
        <p:nvSpPr>
          <p:cNvPr id="2" name="Title 1"/>
          <p:cNvSpPr>
            <a:spLocks noGrp="1"/>
          </p:cNvSpPr>
          <p:nvPr>
            <p:ph type="ctrTitle" hasCustomPrompt="1"/>
          </p:nvPr>
        </p:nvSpPr>
        <p:spPr>
          <a:xfrm>
            <a:off x="107356" y="3663040"/>
            <a:ext cx="6840001" cy="360000"/>
          </a:xfrm>
          <a:prstGeom prst="rect">
            <a:avLst/>
          </a:prstGeom>
        </p:spPr>
        <p:txBody>
          <a:bodyPr anchor="ctr"/>
          <a:lstStyle>
            <a:lvl1pPr algn="l">
              <a:defRPr sz="2000" cap="none" baseline="0">
                <a:solidFill>
                  <a:srgbClr val="333333"/>
                </a:solidFill>
                <a:latin typeface="Barlow Semi Condensed SemiBold" panose="00000706000000000000" pitchFamily="2" charset="0"/>
                <a:cs typeface="Arial" panose="020B0604020202020204" pitchFamily="34" charset="0"/>
              </a:defRPr>
            </a:lvl1pPr>
          </a:lstStyle>
          <a:p>
            <a:r>
              <a:rPr lang="de-DE"/>
              <a:t>Vortragender, (Institution)</a:t>
            </a:r>
          </a:p>
        </p:txBody>
      </p:sp>
      <p:sp>
        <p:nvSpPr>
          <p:cNvPr id="3" name="Subtitle 2"/>
          <p:cNvSpPr>
            <a:spLocks noGrp="1"/>
          </p:cNvSpPr>
          <p:nvPr>
            <p:ph type="subTitle" idx="1" hasCustomPrompt="1"/>
          </p:nvPr>
        </p:nvSpPr>
        <p:spPr>
          <a:xfrm>
            <a:off x="107356" y="4177686"/>
            <a:ext cx="5306376" cy="815997"/>
          </a:xfrm>
          <a:prstGeom prst="rect">
            <a:avLst/>
          </a:prstGeom>
        </p:spPr>
        <p:txBody>
          <a:bodyPr anchor="t"/>
          <a:lstStyle>
            <a:lvl1pPr marL="0" indent="0" algn="l">
              <a:buNone/>
              <a:defRPr sz="1600">
                <a:solidFill>
                  <a:srgbClr val="333333"/>
                </a:solidFill>
                <a:latin typeface="Barlow" panose="000005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Kontaktinformationen</a:t>
            </a:r>
            <a:endParaRPr lang="en-US"/>
          </a:p>
        </p:txBody>
      </p:sp>
      <p:grpSp>
        <p:nvGrpSpPr>
          <p:cNvPr id="91" name="Gruppieren 90">
            <a:extLst>
              <a:ext uri="{FF2B5EF4-FFF2-40B4-BE49-F238E27FC236}">
                <a16:creationId xmlns:a16="http://schemas.microsoft.com/office/drawing/2014/main" id="{73C47EEF-1022-4984-A2E7-2DA0E8221C42}"/>
              </a:ext>
            </a:extLst>
          </p:cNvPr>
          <p:cNvGrpSpPr/>
          <p:nvPr userDrawn="1"/>
        </p:nvGrpSpPr>
        <p:grpSpPr>
          <a:xfrm rot="10800000">
            <a:off x="5492455" y="1238836"/>
            <a:ext cx="1519482" cy="1535600"/>
            <a:chOff x="2428690" y="229565"/>
            <a:chExt cx="2197330" cy="2220639"/>
          </a:xfrm>
        </p:grpSpPr>
        <p:sp>
          <p:nvSpPr>
            <p:cNvPr id="89" name="Sechseck 88">
              <a:extLst>
                <a:ext uri="{FF2B5EF4-FFF2-40B4-BE49-F238E27FC236}">
                  <a16:creationId xmlns:a16="http://schemas.microsoft.com/office/drawing/2014/main" id="{E3244A32-1FA6-437B-9993-ACDC84A664BD}"/>
                </a:ext>
              </a:extLst>
            </p:cNvPr>
            <p:cNvSpPr/>
            <p:nvPr userDrawn="1"/>
          </p:nvSpPr>
          <p:spPr>
            <a:xfrm rot="5400000">
              <a:off x="2890130" y="1263646"/>
              <a:ext cx="1274451" cy="1098665"/>
            </a:xfrm>
            <a:prstGeom prst="hexagon">
              <a:avLst>
                <a:gd name="adj" fmla="val 29273"/>
                <a:gd name="vf" fmla="val 115470"/>
              </a:avLst>
            </a:prstGeom>
            <a:solidFill>
              <a:srgbClr val="1E8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93" name="Sechseck 92">
              <a:extLst>
                <a:ext uri="{FF2B5EF4-FFF2-40B4-BE49-F238E27FC236}">
                  <a16:creationId xmlns:a16="http://schemas.microsoft.com/office/drawing/2014/main" id="{71696C8C-E5BE-406D-8746-E59F766FDD42}"/>
                </a:ext>
              </a:extLst>
            </p:cNvPr>
            <p:cNvSpPr/>
            <p:nvPr userDrawn="1"/>
          </p:nvSpPr>
          <p:spPr>
            <a:xfrm rot="5400000">
              <a:off x="3439462" y="317458"/>
              <a:ext cx="1274451" cy="1098665"/>
            </a:xfrm>
            <a:prstGeom prst="hexagon">
              <a:avLst>
                <a:gd name="adj" fmla="val 2927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94" name="Sechseck 93">
              <a:extLst>
                <a:ext uri="{FF2B5EF4-FFF2-40B4-BE49-F238E27FC236}">
                  <a16:creationId xmlns:a16="http://schemas.microsoft.com/office/drawing/2014/main" id="{C7C3B0F3-B6B6-4220-97F5-93B814D01216}"/>
                </a:ext>
              </a:extLst>
            </p:cNvPr>
            <p:cNvSpPr/>
            <p:nvPr userDrawn="1"/>
          </p:nvSpPr>
          <p:spPr>
            <a:xfrm rot="5400000">
              <a:off x="2340797" y="317458"/>
              <a:ext cx="1274451" cy="1098665"/>
            </a:xfrm>
            <a:prstGeom prst="hexagon">
              <a:avLst>
                <a:gd name="adj" fmla="val 2927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grpSp>
      <p:grpSp>
        <p:nvGrpSpPr>
          <p:cNvPr id="96" name="Gruppieren 95">
            <a:extLst>
              <a:ext uri="{FF2B5EF4-FFF2-40B4-BE49-F238E27FC236}">
                <a16:creationId xmlns:a16="http://schemas.microsoft.com/office/drawing/2014/main" id="{A41B49F6-78CC-4A65-8FE6-DD90CF54A279}"/>
              </a:ext>
            </a:extLst>
          </p:cNvPr>
          <p:cNvGrpSpPr/>
          <p:nvPr userDrawn="1"/>
        </p:nvGrpSpPr>
        <p:grpSpPr>
          <a:xfrm>
            <a:off x="7009147" y="584535"/>
            <a:ext cx="1519482" cy="1535600"/>
            <a:chOff x="2428690" y="229565"/>
            <a:chExt cx="2197330" cy="2220639"/>
          </a:xfrm>
        </p:grpSpPr>
        <p:sp>
          <p:nvSpPr>
            <p:cNvPr id="97" name="Sechseck 96">
              <a:extLst>
                <a:ext uri="{FF2B5EF4-FFF2-40B4-BE49-F238E27FC236}">
                  <a16:creationId xmlns:a16="http://schemas.microsoft.com/office/drawing/2014/main" id="{240EFD55-5156-4137-A2F4-420342AFD61F}"/>
                </a:ext>
              </a:extLst>
            </p:cNvPr>
            <p:cNvSpPr/>
            <p:nvPr userDrawn="1"/>
          </p:nvSpPr>
          <p:spPr>
            <a:xfrm rot="5400000">
              <a:off x="2890130" y="1263646"/>
              <a:ext cx="1274451" cy="1098665"/>
            </a:xfrm>
            <a:prstGeom prst="hexagon">
              <a:avLst>
                <a:gd name="adj" fmla="val 29273"/>
                <a:gd name="vf" fmla="val 115470"/>
              </a:avLst>
            </a:prstGeom>
            <a:solidFill>
              <a:srgbClr val="1E8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98" name="Sechseck 97">
              <a:extLst>
                <a:ext uri="{FF2B5EF4-FFF2-40B4-BE49-F238E27FC236}">
                  <a16:creationId xmlns:a16="http://schemas.microsoft.com/office/drawing/2014/main" id="{3210C0F4-9661-43E4-B6B5-843C21309FE7}"/>
                </a:ext>
              </a:extLst>
            </p:cNvPr>
            <p:cNvSpPr/>
            <p:nvPr userDrawn="1"/>
          </p:nvSpPr>
          <p:spPr>
            <a:xfrm rot="5400000">
              <a:off x="3439462" y="317458"/>
              <a:ext cx="1274451" cy="1098665"/>
            </a:xfrm>
            <a:prstGeom prst="hexagon">
              <a:avLst>
                <a:gd name="adj" fmla="val 2927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99" name="Sechseck 98">
              <a:extLst>
                <a:ext uri="{FF2B5EF4-FFF2-40B4-BE49-F238E27FC236}">
                  <a16:creationId xmlns:a16="http://schemas.microsoft.com/office/drawing/2014/main" id="{BF628ADC-1BD2-4B0D-998A-322C52842154}"/>
                </a:ext>
              </a:extLst>
            </p:cNvPr>
            <p:cNvSpPr/>
            <p:nvPr userDrawn="1"/>
          </p:nvSpPr>
          <p:spPr>
            <a:xfrm rot="5400000">
              <a:off x="2340797" y="317458"/>
              <a:ext cx="1274451" cy="1098665"/>
            </a:xfrm>
            <a:prstGeom prst="hexagon">
              <a:avLst>
                <a:gd name="adj" fmla="val 2927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grpSp>
      <p:grpSp>
        <p:nvGrpSpPr>
          <p:cNvPr id="104" name="Gruppieren 103">
            <a:extLst>
              <a:ext uri="{FF2B5EF4-FFF2-40B4-BE49-F238E27FC236}">
                <a16:creationId xmlns:a16="http://schemas.microsoft.com/office/drawing/2014/main" id="{8B54B5A7-840C-4999-86E9-E7AFB8DB89C4}"/>
              </a:ext>
            </a:extLst>
          </p:cNvPr>
          <p:cNvGrpSpPr/>
          <p:nvPr userDrawn="1"/>
        </p:nvGrpSpPr>
        <p:grpSpPr>
          <a:xfrm rot="18000000">
            <a:off x="3786837" y="1567320"/>
            <a:ext cx="1519482" cy="881299"/>
            <a:chOff x="2428690" y="229565"/>
            <a:chExt cx="2197330" cy="1274451"/>
          </a:xfrm>
        </p:grpSpPr>
        <p:sp>
          <p:nvSpPr>
            <p:cNvPr id="105" name="Sechseck 104">
              <a:extLst>
                <a:ext uri="{FF2B5EF4-FFF2-40B4-BE49-F238E27FC236}">
                  <a16:creationId xmlns:a16="http://schemas.microsoft.com/office/drawing/2014/main" id="{108C5141-675C-4BE4-9E2B-231DCEC84445}"/>
                </a:ext>
              </a:extLst>
            </p:cNvPr>
            <p:cNvSpPr/>
            <p:nvPr userDrawn="1"/>
          </p:nvSpPr>
          <p:spPr>
            <a:xfrm rot="5400000">
              <a:off x="3439462" y="317458"/>
              <a:ext cx="1274451" cy="1098665"/>
            </a:xfrm>
            <a:prstGeom prst="hexagon">
              <a:avLst>
                <a:gd name="adj" fmla="val 2927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06" name="Sechseck 105">
              <a:extLst>
                <a:ext uri="{FF2B5EF4-FFF2-40B4-BE49-F238E27FC236}">
                  <a16:creationId xmlns:a16="http://schemas.microsoft.com/office/drawing/2014/main" id="{06534E88-4BBF-4A58-8F5D-D75B45D2557C}"/>
                </a:ext>
              </a:extLst>
            </p:cNvPr>
            <p:cNvSpPr/>
            <p:nvPr userDrawn="1"/>
          </p:nvSpPr>
          <p:spPr>
            <a:xfrm rot="5400000">
              <a:off x="2340797" y="317458"/>
              <a:ext cx="1274451" cy="1098665"/>
            </a:xfrm>
            <a:prstGeom prst="hexagon">
              <a:avLst>
                <a:gd name="adj" fmla="val 2927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grpSp>
      <p:grpSp>
        <p:nvGrpSpPr>
          <p:cNvPr id="107" name="Gruppieren 106">
            <a:extLst>
              <a:ext uri="{FF2B5EF4-FFF2-40B4-BE49-F238E27FC236}">
                <a16:creationId xmlns:a16="http://schemas.microsoft.com/office/drawing/2014/main" id="{BD5D388D-A4E3-4284-8A9F-A7336E1FB08A}"/>
              </a:ext>
            </a:extLst>
          </p:cNvPr>
          <p:cNvGrpSpPr/>
          <p:nvPr userDrawn="1"/>
        </p:nvGrpSpPr>
        <p:grpSpPr>
          <a:xfrm rot="10800000">
            <a:off x="2082506" y="1890496"/>
            <a:ext cx="1519482" cy="1535600"/>
            <a:chOff x="2428690" y="229565"/>
            <a:chExt cx="2197330" cy="2220639"/>
          </a:xfrm>
        </p:grpSpPr>
        <p:sp>
          <p:nvSpPr>
            <p:cNvPr id="108" name="Sechseck 107">
              <a:extLst>
                <a:ext uri="{FF2B5EF4-FFF2-40B4-BE49-F238E27FC236}">
                  <a16:creationId xmlns:a16="http://schemas.microsoft.com/office/drawing/2014/main" id="{EA3BEA78-F08A-4F35-98C9-FDCD4EE8E9A6}"/>
                </a:ext>
              </a:extLst>
            </p:cNvPr>
            <p:cNvSpPr/>
            <p:nvPr userDrawn="1"/>
          </p:nvSpPr>
          <p:spPr>
            <a:xfrm rot="5400000">
              <a:off x="2890130" y="1263646"/>
              <a:ext cx="1274451" cy="1098665"/>
            </a:xfrm>
            <a:prstGeom prst="hexagon">
              <a:avLst>
                <a:gd name="adj" fmla="val 29273"/>
                <a:gd name="vf" fmla="val 115470"/>
              </a:avLst>
            </a:prstGeom>
            <a:solidFill>
              <a:srgbClr val="40B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09" name="Sechseck 108">
              <a:extLst>
                <a:ext uri="{FF2B5EF4-FFF2-40B4-BE49-F238E27FC236}">
                  <a16:creationId xmlns:a16="http://schemas.microsoft.com/office/drawing/2014/main" id="{0AE1F770-A2BA-4841-9040-EF69C73F335A}"/>
                </a:ext>
              </a:extLst>
            </p:cNvPr>
            <p:cNvSpPr/>
            <p:nvPr userDrawn="1"/>
          </p:nvSpPr>
          <p:spPr>
            <a:xfrm rot="5400000">
              <a:off x="3439462" y="317458"/>
              <a:ext cx="1274451" cy="1098665"/>
            </a:xfrm>
            <a:prstGeom prst="hexagon">
              <a:avLst>
                <a:gd name="adj" fmla="val 2927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10" name="Sechseck 109">
              <a:extLst>
                <a:ext uri="{FF2B5EF4-FFF2-40B4-BE49-F238E27FC236}">
                  <a16:creationId xmlns:a16="http://schemas.microsoft.com/office/drawing/2014/main" id="{A3C7622E-3091-4C89-8EC6-35BBF34DE0D5}"/>
                </a:ext>
              </a:extLst>
            </p:cNvPr>
            <p:cNvSpPr/>
            <p:nvPr userDrawn="1"/>
          </p:nvSpPr>
          <p:spPr>
            <a:xfrm rot="5400000">
              <a:off x="2340797" y="317458"/>
              <a:ext cx="1274451" cy="1098665"/>
            </a:xfrm>
            <a:prstGeom prst="hexagon">
              <a:avLst>
                <a:gd name="adj" fmla="val 2927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grpSp>
      <p:sp>
        <p:nvSpPr>
          <p:cNvPr id="114" name="Sechseck 113">
            <a:extLst>
              <a:ext uri="{FF2B5EF4-FFF2-40B4-BE49-F238E27FC236}">
                <a16:creationId xmlns:a16="http://schemas.microsoft.com/office/drawing/2014/main" id="{AED9F1CB-7F5F-46C1-AEBD-69A751F5782F}"/>
              </a:ext>
            </a:extLst>
          </p:cNvPr>
          <p:cNvSpPr/>
          <p:nvPr userDrawn="1"/>
        </p:nvSpPr>
        <p:spPr>
          <a:xfrm rot="1800000">
            <a:off x="2790406" y="2170723"/>
            <a:ext cx="881299" cy="759741"/>
          </a:xfrm>
          <a:prstGeom prst="hexagon">
            <a:avLst>
              <a:gd name="adj" fmla="val 29273"/>
              <a:gd name="vf" fmla="val 115470"/>
            </a:avLst>
          </a:prstGeom>
          <a:solidFill>
            <a:srgbClr val="4677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15" name="Sechseck 114">
            <a:extLst>
              <a:ext uri="{FF2B5EF4-FFF2-40B4-BE49-F238E27FC236}">
                <a16:creationId xmlns:a16="http://schemas.microsoft.com/office/drawing/2014/main" id="{6CD393B6-CAC8-414D-9736-0FF30712BA0A}"/>
              </a:ext>
            </a:extLst>
          </p:cNvPr>
          <p:cNvSpPr/>
          <p:nvPr userDrawn="1"/>
        </p:nvSpPr>
        <p:spPr>
          <a:xfrm rot="1800000">
            <a:off x="5062937" y="2172170"/>
            <a:ext cx="881299" cy="759741"/>
          </a:xfrm>
          <a:prstGeom prst="hexagon">
            <a:avLst>
              <a:gd name="adj" fmla="val 29273"/>
              <a:gd name="vf" fmla="val 115470"/>
            </a:avLst>
          </a:prstGeom>
          <a:solidFill>
            <a:srgbClr val="B1D28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17" name="Sechseck 116">
            <a:extLst>
              <a:ext uri="{FF2B5EF4-FFF2-40B4-BE49-F238E27FC236}">
                <a16:creationId xmlns:a16="http://schemas.microsoft.com/office/drawing/2014/main" id="{C3FB1D25-5954-4D3D-BE8B-88AB078BE2C1}"/>
              </a:ext>
            </a:extLst>
          </p:cNvPr>
          <p:cNvSpPr/>
          <p:nvPr userDrawn="1"/>
        </p:nvSpPr>
        <p:spPr>
          <a:xfrm rot="1800000">
            <a:off x="3919090" y="1078798"/>
            <a:ext cx="881299" cy="759741"/>
          </a:xfrm>
          <a:prstGeom prst="hexagon">
            <a:avLst>
              <a:gd name="adj" fmla="val 29273"/>
              <a:gd name="vf" fmla="val 115470"/>
            </a:avLst>
          </a:prstGeom>
          <a:solidFill>
            <a:srgbClr val="40B49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18" name="Sechseck 117">
            <a:extLst>
              <a:ext uri="{FF2B5EF4-FFF2-40B4-BE49-F238E27FC236}">
                <a16:creationId xmlns:a16="http://schemas.microsoft.com/office/drawing/2014/main" id="{26EBFED7-F70A-4E7D-835E-99BF7C3F6258}"/>
              </a:ext>
            </a:extLst>
          </p:cNvPr>
          <p:cNvSpPr/>
          <p:nvPr userDrawn="1"/>
        </p:nvSpPr>
        <p:spPr>
          <a:xfrm rot="1800000">
            <a:off x="5814104" y="2618311"/>
            <a:ext cx="881299" cy="759741"/>
          </a:xfrm>
          <a:prstGeom prst="hexagon">
            <a:avLst>
              <a:gd name="adj" fmla="val 29273"/>
              <a:gd name="vf" fmla="val 115470"/>
            </a:avLst>
          </a:prstGeom>
          <a:solidFill>
            <a:srgbClr val="40B49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19" name="Sechseck 118">
            <a:extLst>
              <a:ext uri="{FF2B5EF4-FFF2-40B4-BE49-F238E27FC236}">
                <a16:creationId xmlns:a16="http://schemas.microsoft.com/office/drawing/2014/main" id="{8A8FF6FA-EAB5-414C-A48D-5DC8AADBC822}"/>
              </a:ext>
            </a:extLst>
          </p:cNvPr>
          <p:cNvSpPr/>
          <p:nvPr userDrawn="1"/>
        </p:nvSpPr>
        <p:spPr>
          <a:xfrm rot="1800000">
            <a:off x="6186885" y="1077336"/>
            <a:ext cx="881299" cy="759741"/>
          </a:xfrm>
          <a:prstGeom prst="hexagon">
            <a:avLst>
              <a:gd name="adj" fmla="val 29273"/>
              <a:gd name="vf" fmla="val 115470"/>
            </a:avLst>
          </a:prstGeom>
          <a:solidFill>
            <a:srgbClr val="40B49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0" name="Sechseck 119">
            <a:extLst>
              <a:ext uri="{FF2B5EF4-FFF2-40B4-BE49-F238E27FC236}">
                <a16:creationId xmlns:a16="http://schemas.microsoft.com/office/drawing/2014/main" id="{A59C15DD-5445-41D0-8D36-9AEA50B01FFF}"/>
              </a:ext>
            </a:extLst>
          </p:cNvPr>
          <p:cNvSpPr/>
          <p:nvPr userDrawn="1"/>
        </p:nvSpPr>
        <p:spPr>
          <a:xfrm rot="1800000">
            <a:off x="6952201" y="1511658"/>
            <a:ext cx="881299" cy="759741"/>
          </a:xfrm>
          <a:prstGeom prst="hexagon">
            <a:avLst>
              <a:gd name="adj" fmla="val 29273"/>
              <a:gd name="vf" fmla="val 115470"/>
            </a:avLst>
          </a:prstGeom>
          <a:solidFill>
            <a:srgbClr val="B1D28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1" name="Sechseck 120">
            <a:extLst>
              <a:ext uri="{FF2B5EF4-FFF2-40B4-BE49-F238E27FC236}">
                <a16:creationId xmlns:a16="http://schemas.microsoft.com/office/drawing/2014/main" id="{5D50266A-DEE8-451B-AF3A-7A2A20088A57}"/>
              </a:ext>
            </a:extLst>
          </p:cNvPr>
          <p:cNvSpPr/>
          <p:nvPr userDrawn="1"/>
        </p:nvSpPr>
        <p:spPr>
          <a:xfrm rot="1800000">
            <a:off x="8077906" y="433271"/>
            <a:ext cx="881299" cy="759741"/>
          </a:xfrm>
          <a:prstGeom prst="hexagon">
            <a:avLst>
              <a:gd name="adj" fmla="val 29273"/>
              <a:gd name="vf" fmla="val 115470"/>
            </a:avLst>
          </a:prstGeom>
          <a:solidFill>
            <a:srgbClr val="B1D28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2" name="Sechseck 121">
            <a:extLst>
              <a:ext uri="{FF2B5EF4-FFF2-40B4-BE49-F238E27FC236}">
                <a16:creationId xmlns:a16="http://schemas.microsoft.com/office/drawing/2014/main" id="{85EB3762-3ACD-4469-AB4F-C30EC7DAED5C}"/>
              </a:ext>
            </a:extLst>
          </p:cNvPr>
          <p:cNvSpPr/>
          <p:nvPr userDrawn="1"/>
        </p:nvSpPr>
        <p:spPr>
          <a:xfrm rot="1800000">
            <a:off x="3919839" y="2404721"/>
            <a:ext cx="881299" cy="759741"/>
          </a:xfrm>
          <a:prstGeom prst="hexagon">
            <a:avLst>
              <a:gd name="adj" fmla="val 29273"/>
              <a:gd name="vf" fmla="val 115470"/>
            </a:avLst>
          </a:prstGeom>
          <a:solidFill>
            <a:srgbClr val="B1D28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3" name="Sechseck 122">
            <a:extLst>
              <a:ext uri="{FF2B5EF4-FFF2-40B4-BE49-F238E27FC236}">
                <a16:creationId xmlns:a16="http://schemas.microsoft.com/office/drawing/2014/main" id="{230B1F6E-F2BF-40D6-930E-640416B46DB6}"/>
              </a:ext>
            </a:extLst>
          </p:cNvPr>
          <p:cNvSpPr/>
          <p:nvPr userDrawn="1"/>
        </p:nvSpPr>
        <p:spPr>
          <a:xfrm rot="1800000">
            <a:off x="6188973" y="640582"/>
            <a:ext cx="881299" cy="759741"/>
          </a:xfrm>
          <a:prstGeom prst="hexagon">
            <a:avLst>
              <a:gd name="adj" fmla="val 29273"/>
              <a:gd name="vf" fmla="val 115470"/>
            </a:avLst>
          </a:prstGeom>
          <a:solidFill>
            <a:srgbClr val="B1D28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6" name="Sechseck 125">
            <a:extLst>
              <a:ext uri="{FF2B5EF4-FFF2-40B4-BE49-F238E27FC236}">
                <a16:creationId xmlns:a16="http://schemas.microsoft.com/office/drawing/2014/main" id="{E41ADB7F-6512-437C-B8CC-D63F2B2A9123}"/>
              </a:ext>
            </a:extLst>
          </p:cNvPr>
          <p:cNvSpPr/>
          <p:nvPr userDrawn="1"/>
        </p:nvSpPr>
        <p:spPr>
          <a:xfrm rot="1800000">
            <a:off x="3920871" y="1509404"/>
            <a:ext cx="881299" cy="759741"/>
          </a:xfrm>
          <a:prstGeom prst="hexagon">
            <a:avLst>
              <a:gd name="adj" fmla="val 29273"/>
              <a:gd name="vf" fmla="val 115470"/>
            </a:avLst>
          </a:prstGeom>
          <a:solidFill>
            <a:srgbClr val="40B49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7" name="Sechseck 126">
            <a:extLst>
              <a:ext uri="{FF2B5EF4-FFF2-40B4-BE49-F238E27FC236}">
                <a16:creationId xmlns:a16="http://schemas.microsoft.com/office/drawing/2014/main" id="{306FC07D-4DC9-4567-944E-6AC271928134}"/>
              </a:ext>
            </a:extLst>
          </p:cNvPr>
          <p:cNvSpPr/>
          <p:nvPr userDrawn="1"/>
        </p:nvSpPr>
        <p:spPr>
          <a:xfrm rot="1800000">
            <a:off x="6193974" y="2397780"/>
            <a:ext cx="881299" cy="759741"/>
          </a:xfrm>
          <a:prstGeom prst="hexagon">
            <a:avLst>
              <a:gd name="adj" fmla="val 29273"/>
              <a:gd name="vf" fmla="val 115470"/>
            </a:avLst>
          </a:prstGeom>
          <a:solidFill>
            <a:srgbClr val="B1D28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28" name="Sechseck 127">
            <a:extLst>
              <a:ext uri="{FF2B5EF4-FFF2-40B4-BE49-F238E27FC236}">
                <a16:creationId xmlns:a16="http://schemas.microsoft.com/office/drawing/2014/main" id="{228FA6B8-BF97-4831-8AC3-E648464B4B8C}"/>
              </a:ext>
            </a:extLst>
          </p:cNvPr>
          <p:cNvSpPr/>
          <p:nvPr userDrawn="1"/>
        </p:nvSpPr>
        <p:spPr>
          <a:xfrm rot="1800000">
            <a:off x="4684671" y="1959045"/>
            <a:ext cx="881299" cy="759741"/>
          </a:xfrm>
          <a:prstGeom prst="hexagon">
            <a:avLst>
              <a:gd name="adj" fmla="val 29273"/>
              <a:gd name="vf" fmla="val 115470"/>
            </a:avLst>
          </a:prstGeom>
          <a:solidFill>
            <a:srgbClr val="4677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grpSp>
        <p:nvGrpSpPr>
          <p:cNvPr id="133" name="Gruppieren 132">
            <a:extLst>
              <a:ext uri="{FF2B5EF4-FFF2-40B4-BE49-F238E27FC236}">
                <a16:creationId xmlns:a16="http://schemas.microsoft.com/office/drawing/2014/main" id="{67DF767E-73D1-4BB7-B73B-0A0D634414A5}"/>
              </a:ext>
            </a:extLst>
          </p:cNvPr>
          <p:cNvGrpSpPr/>
          <p:nvPr userDrawn="1"/>
        </p:nvGrpSpPr>
        <p:grpSpPr>
          <a:xfrm rot="3600000">
            <a:off x="7211759" y="2445601"/>
            <a:ext cx="1519482" cy="881299"/>
            <a:chOff x="2428690" y="229565"/>
            <a:chExt cx="2197330" cy="1274451"/>
          </a:xfrm>
        </p:grpSpPr>
        <p:sp>
          <p:nvSpPr>
            <p:cNvPr id="134" name="Sechseck 133">
              <a:extLst>
                <a:ext uri="{FF2B5EF4-FFF2-40B4-BE49-F238E27FC236}">
                  <a16:creationId xmlns:a16="http://schemas.microsoft.com/office/drawing/2014/main" id="{D2C1AC61-C287-486D-85B2-27593A6650E7}"/>
                </a:ext>
              </a:extLst>
            </p:cNvPr>
            <p:cNvSpPr/>
            <p:nvPr userDrawn="1"/>
          </p:nvSpPr>
          <p:spPr>
            <a:xfrm rot="5400000">
              <a:off x="3439462" y="317458"/>
              <a:ext cx="1274451" cy="1098665"/>
            </a:xfrm>
            <a:prstGeom prst="hexagon">
              <a:avLst>
                <a:gd name="adj" fmla="val 2927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sp>
          <p:nvSpPr>
            <p:cNvPr id="135" name="Sechseck 134">
              <a:extLst>
                <a:ext uri="{FF2B5EF4-FFF2-40B4-BE49-F238E27FC236}">
                  <a16:creationId xmlns:a16="http://schemas.microsoft.com/office/drawing/2014/main" id="{533B7E14-847E-4A69-90DC-813AC6D74718}"/>
                </a:ext>
              </a:extLst>
            </p:cNvPr>
            <p:cNvSpPr/>
            <p:nvPr userDrawn="1"/>
          </p:nvSpPr>
          <p:spPr>
            <a:xfrm rot="5400000">
              <a:off x="2340797" y="317458"/>
              <a:ext cx="1274451" cy="1098665"/>
            </a:xfrm>
            <a:prstGeom prst="hexagon">
              <a:avLst>
                <a:gd name="adj" fmla="val 2927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grpSp>
      <p:sp>
        <p:nvSpPr>
          <p:cNvPr id="137" name="Sechseck 136">
            <a:extLst>
              <a:ext uri="{FF2B5EF4-FFF2-40B4-BE49-F238E27FC236}">
                <a16:creationId xmlns:a16="http://schemas.microsoft.com/office/drawing/2014/main" id="{CD809F05-8BE5-4E94-8533-DF0BA792409E}"/>
              </a:ext>
            </a:extLst>
          </p:cNvPr>
          <p:cNvSpPr/>
          <p:nvPr userDrawn="1"/>
        </p:nvSpPr>
        <p:spPr>
          <a:xfrm rot="1800000">
            <a:off x="8079810" y="864210"/>
            <a:ext cx="881299" cy="759741"/>
          </a:xfrm>
          <a:prstGeom prst="hexagon">
            <a:avLst>
              <a:gd name="adj" fmla="val 29273"/>
              <a:gd name="vf" fmla="val 115470"/>
            </a:avLst>
          </a:prstGeom>
          <a:solidFill>
            <a:srgbClr val="40B49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Barlow" panose="00000500000000000000" pitchFamily="2" charset="0"/>
            </a:endParaRPr>
          </a:p>
        </p:txBody>
      </p:sp>
      <p:pic>
        <p:nvPicPr>
          <p:cNvPr id="1025" name="Grafik 1024">
            <a:extLst>
              <a:ext uri="{FF2B5EF4-FFF2-40B4-BE49-F238E27FC236}">
                <a16:creationId xmlns:a16="http://schemas.microsoft.com/office/drawing/2014/main" id="{D39B7DBE-C06B-4852-B0AA-1F16754EC6B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0000" y="180000"/>
            <a:ext cx="2914774" cy="900000"/>
          </a:xfrm>
          <a:prstGeom prst="rect">
            <a:avLst/>
          </a:prstGeom>
        </p:spPr>
      </p:pic>
      <p:grpSp>
        <p:nvGrpSpPr>
          <p:cNvPr id="25" name="Gruppieren 24">
            <a:extLst>
              <a:ext uri="{FF2B5EF4-FFF2-40B4-BE49-F238E27FC236}">
                <a16:creationId xmlns:a16="http://schemas.microsoft.com/office/drawing/2014/main" id="{B1F1FA9C-C596-435A-B303-49E7D009F67A}"/>
              </a:ext>
            </a:extLst>
          </p:cNvPr>
          <p:cNvGrpSpPr/>
          <p:nvPr userDrawn="1"/>
        </p:nvGrpSpPr>
        <p:grpSpPr>
          <a:xfrm>
            <a:off x="5583860" y="2327446"/>
            <a:ext cx="1246284" cy="1328007"/>
            <a:chOff x="-1839180" y="2022965"/>
            <a:chExt cx="1112968" cy="1185949"/>
          </a:xfrm>
        </p:grpSpPr>
        <p:sp>
          <p:nvSpPr>
            <p:cNvPr id="21" name="Freihandform: Form 20">
              <a:extLst>
                <a:ext uri="{FF2B5EF4-FFF2-40B4-BE49-F238E27FC236}">
                  <a16:creationId xmlns:a16="http://schemas.microsoft.com/office/drawing/2014/main" id="{B908FB97-45B9-4F4E-BAB3-351599A8E863}"/>
                </a:ext>
              </a:extLst>
            </p:cNvPr>
            <p:cNvSpPr/>
            <p:nvPr/>
          </p:nvSpPr>
          <p:spPr>
            <a:xfrm>
              <a:off x="-1757076" y="2022965"/>
              <a:ext cx="1030864" cy="1185949"/>
            </a:xfrm>
            <a:custGeom>
              <a:avLst/>
              <a:gdLst>
                <a:gd name="connsiteX0" fmla="*/ 6842 w 1030863"/>
                <a:gd name="connsiteY0" fmla="*/ 301477 h 1185948"/>
                <a:gd name="connsiteX1" fmla="*/ 6897 w 1030863"/>
                <a:gd name="connsiteY1" fmla="*/ 890675 h 1185948"/>
                <a:gd name="connsiteX2" fmla="*/ 517046 w 1030863"/>
                <a:gd name="connsiteY2" fmla="*/ 1185192 h 1185948"/>
                <a:gd name="connsiteX3" fmla="*/ 1027415 w 1030863"/>
                <a:gd name="connsiteY3" fmla="*/ 890529 h 1185948"/>
                <a:gd name="connsiteX4" fmla="*/ 1027242 w 1030863"/>
                <a:gd name="connsiteY4" fmla="*/ 301605 h 1185948"/>
                <a:gd name="connsiteX5" fmla="*/ 517211 w 1030863"/>
                <a:gd name="connsiteY5" fmla="*/ 6842 h 118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863" h="1185948">
                  <a:moveTo>
                    <a:pt x="6842" y="301477"/>
                  </a:moveTo>
                  <a:lnTo>
                    <a:pt x="6897" y="890675"/>
                  </a:lnTo>
                  <a:lnTo>
                    <a:pt x="517046" y="1185192"/>
                  </a:lnTo>
                  <a:lnTo>
                    <a:pt x="1027415" y="890529"/>
                  </a:lnTo>
                  <a:lnTo>
                    <a:pt x="1027242" y="301605"/>
                  </a:lnTo>
                  <a:lnTo>
                    <a:pt x="517211" y="6842"/>
                  </a:lnTo>
                  <a:close/>
                </a:path>
              </a:pathLst>
            </a:custGeom>
            <a:solidFill>
              <a:srgbClr val="29BC9F">
                <a:alpha val="50000"/>
              </a:srgbClr>
            </a:solidFill>
            <a:ln w="12700" cap="flat">
              <a:solidFill>
                <a:schemeClr val="bg1"/>
              </a:solidFill>
              <a:prstDash val="solid"/>
              <a:miter/>
            </a:ln>
          </p:spPr>
          <p:txBody>
            <a:bodyPr rtlCol="0" anchor="ctr"/>
            <a:lstStyle/>
            <a:p>
              <a:endParaRPr lang="de-DE">
                <a:latin typeface="Barlow" panose="00000500000000000000" pitchFamily="2" charset="0"/>
              </a:endParaRPr>
            </a:p>
          </p:txBody>
        </p:sp>
        <p:sp>
          <p:nvSpPr>
            <p:cNvPr id="22" name="Freihandform: Form 21">
              <a:extLst>
                <a:ext uri="{FF2B5EF4-FFF2-40B4-BE49-F238E27FC236}">
                  <a16:creationId xmlns:a16="http://schemas.microsoft.com/office/drawing/2014/main" id="{33DA8D2B-2143-4635-A73E-E2D0BC9B33E7}"/>
                </a:ext>
              </a:extLst>
            </p:cNvPr>
            <p:cNvSpPr/>
            <p:nvPr/>
          </p:nvSpPr>
          <p:spPr>
            <a:xfrm>
              <a:off x="-1373923" y="2418090"/>
              <a:ext cx="501748" cy="383153"/>
            </a:xfrm>
            <a:custGeom>
              <a:avLst/>
              <a:gdLst>
                <a:gd name="connsiteX0" fmla="*/ 453288 w 501747"/>
                <a:gd name="connsiteY0" fmla="*/ 6842 h 383152"/>
                <a:gd name="connsiteX1" fmla="*/ 53030 w 501747"/>
                <a:gd name="connsiteY1" fmla="*/ 6842 h 383152"/>
                <a:gd name="connsiteX2" fmla="*/ 6842 w 501747"/>
                <a:gd name="connsiteY2" fmla="*/ 53030 h 383152"/>
                <a:gd name="connsiteX3" fmla="*/ 6842 w 501747"/>
                <a:gd name="connsiteY3" fmla="*/ 330132 h 383152"/>
                <a:gd name="connsiteX4" fmla="*/ 53030 w 501747"/>
                <a:gd name="connsiteY4" fmla="*/ 376311 h 383152"/>
                <a:gd name="connsiteX5" fmla="*/ 453288 w 501747"/>
                <a:gd name="connsiteY5" fmla="*/ 376311 h 383152"/>
                <a:gd name="connsiteX6" fmla="*/ 499467 w 501747"/>
                <a:gd name="connsiteY6" fmla="*/ 330132 h 383152"/>
                <a:gd name="connsiteX7" fmla="*/ 499467 w 501747"/>
                <a:gd name="connsiteY7" fmla="*/ 53030 h 383152"/>
                <a:gd name="connsiteX8" fmla="*/ 453288 w 501747"/>
                <a:gd name="connsiteY8" fmla="*/ 6842 h 383152"/>
                <a:gd name="connsiteX9" fmla="*/ 53030 w 501747"/>
                <a:gd name="connsiteY9" fmla="*/ 37631 h 383152"/>
                <a:gd name="connsiteX10" fmla="*/ 453288 w 501747"/>
                <a:gd name="connsiteY10" fmla="*/ 37631 h 383152"/>
                <a:gd name="connsiteX11" fmla="*/ 468687 w 501747"/>
                <a:gd name="connsiteY11" fmla="*/ 53030 h 383152"/>
                <a:gd name="connsiteX12" fmla="*/ 468687 w 501747"/>
                <a:gd name="connsiteY12" fmla="*/ 92860 h 383152"/>
                <a:gd name="connsiteX13" fmla="*/ 323782 w 501747"/>
                <a:gd name="connsiteY13" fmla="*/ 209566 h 383152"/>
                <a:gd name="connsiteX14" fmla="*/ 253155 w 501747"/>
                <a:gd name="connsiteY14" fmla="*/ 253154 h 383152"/>
                <a:gd name="connsiteX15" fmla="*/ 182536 w 501747"/>
                <a:gd name="connsiteY15" fmla="*/ 209566 h 383152"/>
                <a:gd name="connsiteX16" fmla="*/ 37631 w 501747"/>
                <a:gd name="connsiteY16" fmla="*/ 92860 h 383152"/>
                <a:gd name="connsiteX17" fmla="*/ 37631 w 501747"/>
                <a:gd name="connsiteY17" fmla="*/ 53030 h 383152"/>
                <a:gd name="connsiteX18" fmla="*/ 53030 w 501747"/>
                <a:gd name="connsiteY18" fmla="*/ 37631 h 383152"/>
                <a:gd name="connsiteX19" fmla="*/ 453288 w 501747"/>
                <a:gd name="connsiteY19" fmla="*/ 345522 h 383152"/>
                <a:gd name="connsiteX20" fmla="*/ 53030 w 501747"/>
                <a:gd name="connsiteY20" fmla="*/ 345522 h 383152"/>
                <a:gd name="connsiteX21" fmla="*/ 37640 w 501747"/>
                <a:gd name="connsiteY21" fmla="*/ 330132 h 383152"/>
                <a:gd name="connsiteX22" fmla="*/ 37640 w 501747"/>
                <a:gd name="connsiteY22" fmla="*/ 132881 h 383152"/>
                <a:gd name="connsiteX23" fmla="*/ 163396 w 501747"/>
                <a:gd name="connsiteY23" fmla="*/ 233623 h 383152"/>
                <a:gd name="connsiteX24" fmla="*/ 253155 w 501747"/>
                <a:gd name="connsiteY24" fmla="*/ 283943 h 383152"/>
                <a:gd name="connsiteX25" fmla="*/ 342922 w 501747"/>
                <a:gd name="connsiteY25" fmla="*/ 233623 h 383152"/>
                <a:gd name="connsiteX26" fmla="*/ 468678 w 501747"/>
                <a:gd name="connsiteY26" fmla="*/ 132881 h 383152"/>
                <a:gd name="connsiteX27" fmla="*/ 468678 w 501747"/>
                <a:gd name="connsiteY27" fmla="*/ 330132 h 383152"/>
                <a:gd name="connsiteX28" fmla="*/ 453288 w 501747"/>
                <a:gd name="connsiteY28" fmla="*/ 345522 h 38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01747" h="383152">
                  <a:moveTo>
                    <a:pt x="453288" y="6842"/>
                  </a:moveTo>
                  <a:lnTo>
                    <a:pt x="53030" y="6842"/>
                  </a:lnTo>
                  <a:cubicBezTo>
                    <a:pt x="27523" y="6847"/>
                    <a:pt x="6847" y="27523"/>
                    <a:pt x="6842" y="53030"/>
                  </a:cubicBezTo>
                  <a:lnTo>
                    <a:pt x="6842" y="330132"/>
                  </a:lnTo>
                  <a:cubicBezTo>
                    <a:pt x="6852" y="355635"/>
                    <a:pt x="27527" y="376306"/>
                    <a:pt x="53030" y="376311"/>
                  </a:cubicBezTo>
                  <a:lnTo>
                    <a:pt x="453288" y="376311"/>
                  </a:lnTo>
                  <a:cubicBezTo>
                    <a:pt x="478788" y="376301"/>
                    <a:pt x="499457" y="355631"/>
                    <a:pt x="499467" y="330132"/>
                  </a:cubicBezTo>
                  <a:lnTo>
                    <a:pt x="499467" y="53030"/>
                  </a:lnTo>
                  <a:cubicBezTo>
                    <a:pt x="499462" y="27527"/>
                    <a:pt x="478791" y="6852"/>
                    <a:pt x="453288" y="6842"/>
                  </a:cubicBezTo>
                  <a:close/>
                  <a:moveTo>
                    <a:pt x="53030" y="37631"/>
                  </a:moveTo>
                  <a:lnTo>
                    <a:pt x="453288" y="37631"/>
                  </a:lnTo>
                  <a:cubicBezTo>
                    <a:pt x="461784" y="37651"/>
                    <a:pt x="468667" y="44534"/>
                    <a:pt x="468687" y="53030"/>
                  </a:cubicBezTo>
                  <a:lnTo>
                    <a:pt x="468687" y="92860"/>
                  </a:lnTo>
                  <a:cubicBezTo>
                    <a:pt x="447614" y="110658"/>
                    <a:pt x="417500" y="135198"/>
                    <a:pt x="323782" y="209566"/>
                  </a:cubicBezTo>
                  <a:cubicBezTo>
                    <a:pt x="307517" y="222466"/>
                    <a:pt x="275478" y="253538"/>
                    <a:pt x="253155" y="253154"/>
                  </a:cubicBezTo>
                  <a:cubicBezTo>
                    <a:pt x="230831" y="253538"/>
                    <a:pt x="198701" y="222466"/>
                    <a:pt x="182536" y="209566"/>
                  </a:cubicBezTo>
                  <a:cubicBezTo>
                    <a:pt x="88818" y="135198"/>
                    <a:pt x="58704" y="110658"/>
                    <a:pt x="37631" y="92860"/>
                  </a:cubicBezTo>
                  <a:lnTo>
                    <a:pt x="37631" y="53030"/>
                  </a:lnTo>
                  <a:cubicBezTo>
                    <a:pt x="37651" y="44534"/>
                    <a:pt x="44534" y="37651"/>
                    <a:pt x="53030" y="37631"/>
                  </a:cubicBezTo>
                  <a:close/>
                  <a:moveTo>
                    <a:pt x="453288" y="345522"/>
                  </a:moveTo>
                  <a:lnTo>
                    <a:pt x="53030" y="345522"/>
                  </a:lnTo>
                  <a:cubicBezTo>
                    <a:pt x="44541" y="345497"/>
                    <a:pt x="37665" y="338621"/>
                    <a:pt x="37640" y="330132"/>
                  </a:cubicBezTo>
                  <a:lnTo>
                    <a:pt x="37640" y="132881"/>
                  </a:lnTo>
                  <a:cubicBezTo>
                    <a:pt x="59535" y="150871"/>
                    <a:pt x="94201" y="178677"/>
                    <a:pt x="163396" y="233623"/>
                  </a:cubicBezTo>
                  <a:cubicBezTo>
                    <a:pt x="183111" y="249405"/>
                    <a:pt x="217941" y="284172"/>
                    <a:pt x="253155" y="283943"/>
                  </a:cubicBezTo>
                  <a:cubicBezTo>
                    <a:pt x="288177" y="284235"/>
                    <a:pt x="322715" y="249788"/>
                    <a:pt x="342922" y="233623"/>
                  </a:cubicBezTo>
                  <a:cubicBezTo>
                    <a:pt x="412099" y="178686"/>
                    <a:pt x="446738" y="150880"/>
                    <a:pt x="468678" y="132881"/>
                  </a:cubicBezTo>
                  <a:lnTo>
                    <a:pt x="468678" y="330132"/>
                  </a:lnTo>
                  <a:cubicBezTo>
                    <a:pt x="468653" y="338621"/>
                    <a:pt x="461777" y="345497"/>
                    <a:pt x="453288" y="345522"/>
                  </a:cubicBezTo>
                  <a:close/>
                </a:path>
              </a:pathLst>
            </a:custGeom>
            <a:solidFill>
              <a:srgbClr val="404040"/>
            </a:solidFill>
            <a:ln w="9525" cap="flat">
              <a:noFill/>
              <a:prstDash val="solid"/>
              <a:miter/>
            </a:ln>
          </p:spPr>
          <p:txBody>
            <a:bodyPr rtlCol="0" anchor="ctr"/>
            <a:lstStyle/>
            <a:p>
              <a:endParaRPr lang="de-DE">
                <a:latin typeface="Barlow" panose="00000500000000000000" pitchFamily="2" charset="0"/>
              </a:endParaRPr>
            </a:p>
          </p:txBody>
        </p:sp>
        <p:sp>
          <p:nvSpPr>
            <p:cNvPr id="23" name="Freihandform: Form 22">
              <a:extLst>
                <a:ext uri="{FF2B5EF4-FFF2-40B4-BE49-F238E27FC236}">
                  <a16:creationId xmlns:a16="http://schemas.microsoft.com/office/drawing/2014/main" id="{319CB6A3-08F1-4F5B-AD2E-F0E58149A38E}"/>
                </a:ext>
              </a:extLst>
            </p:cNvPr>
            <p:cNvSpPr/>
            <p:nvPr/>
          </p:nvSpPr>
          <p:spPr>
            <a:xfrm>
              <a:off x="-1729708" y="2532124"/>
              <a:ext cx="301049" cy="36491"/>
            </a:xfrm>
            <a:custGeom>
              <a:avLst/>
              <a:gdLst>
                <a:gd name="connsiteX0" fmla="*/ 285084 w 301048"/>
                <a:gd name="connsiteY0" fmla="*/ 20526 h 36490"/>
                <a:gd name="connsiteX1" fmla="*/ 20526 w 301048"/>
                <a:gd name="connsiteY1" fmla="*/ 20526 h 36490"/>
              </a:gdLst>
              <a:ahLst/>
              <a:cxnLst>
                <a:cxn ang="0">
                  <a:pos x="connsiteX0" y="connsiteY0"/>
                </a:cxn>
                <a:cxn ang="0">
                  <a:pos x="connsiteX1" y="connsiteY1"/>
                </a:cxn>
              </a:cxnLst>
              <a:rect l="l" t="t" r="r" b="b"/>
              <a:pathLst>
                <a:path w="301048" h="36490">
                  <a:moveTo>
                    <a:pt x="285084" y="20526"/>
                  </a:moveTo>
                  <a:lnTo>
                    <a:pt x="20526" y="20526"/>
                  </a:lnTo>
                </a:path>
              </a:pathLst>
            </a:custGeom>
            <a:ln w="28575" cap="rnd">
              <a:solidFill>
                <a:srgbClr val="404040"/>
              </a:solidFill>
              <a:prstDash val="solid"/>
              <a:miter/>
            </a:ln>
          </p:spPr>
          <p:txBody>
            <a:bodyPr rtlCol="0" anchor="ctr"/>
            <a:lstStyle/>
            <a:p>
              <a:endParaRPr lang="de-DE">
                <a:latin typeface="Barlow" panose="00000500000000000000" pitchFamily="2" charset="0"/>
              </a:endParaRPr>
            </a:p>
          </p:txBody>
        </p:sp>
        <p:sp>
          <p:nvSpPr>
            <p:cNvPr id="24" name="Freihandform: Form 23">
              <a:extLst>
                <a:ext uri="{FF2B5EF4-FFF2-40B4-BE49-F238E27FC236}">
                  <a16:creationId xmlns:a16="http://schemas.microsoft.com/office/drawing/2014/main" id="{7619226E-CCC9-452D-94D4-2EC3DCD0C30E}"/>
                </a:ext>
              </a:extLst>
            </p:cNvPr>
            <p:cNvSpPr/>
            <p:nvPr/>
          </p:nvSpPr>
          <p:spPr>
            <a:xfrm>
              <a:off x="-1839180" y="2646157"/>
              <a:ext cx="410521" cy="36491"/>
            </a:xfrm>
            <a:custGeom>
              <a:avLst/>
              <a:gdLst>
                <a:gd name="connsiteX0" fmla="*/ 394556 w 410520"/>
                <a:gd name="connsiteY0" fmla="*/ 20526 h 36490"/>
                <a:gd name="connsiteX1" fmla="*/ 20526 w 410520"/>
                <a:gd name="connsiteY1" fmla="*/ 20526 h 36490"/>
              </a:gdLst>
              <a:ahLst/>
              <a:cxnLst>
                <a:cxn ang="0">
                  <a:pos x="connsiteX0" y="connsiteY0"/>
                </a:cxn>
                <a:cxn ang="0">
                  <a:pos x="connsiteX1" y="connsiteY1"/>
                </a:cxn>
              </a:cxnLst>
              <a:rect l="l" t="t" r="r" b="b"/>
              <a:pathLst>
                <a:path w="410520" h="36490">
                  <a:moveTo>
                    <a:pt x="394556" y="20526"/>
                  </a:moveTo>
                  <a:lnTo>
                    <a:pt x="20526" y="20526"/>
                  </a:lnTo>
                </a:path>
              </a:pathLst>
            </a:custGeom>
            <a:ln w="28575" cap="rnd">
              <a:solidFill>
                <a:srgbClr val="404040"/>
              </a:solidFill>
              <a:prstDash val="solid"/>
              <a:miter/>
            </a:ln>
          </p:spPr>
          <p:txBody>
            <a:bodyPr rtlCol="0" anchor="ctr"/>
            <a:lstStyle/>
            <a:p>
              <a:endParaRPr lang="de-DE">
                <a:latin typeface="Barlow" panose="00000500000000000000" pitchFamily="2" charset="0"/>
              </a:endParaRPr>
            </a:p>
          </p:txBody>
        </p:sp>
      </p:grpSp>
      <p:grpSp>
        <p:nvGrpSpPr>
          <p:cNvPr id="36" name="Gruppieren 35">
            <a:extLst>
              <a:ext uri="{FF2B5EF4-FFF2-40B4-BE49-F238E27FC236}">
                <a16:creationId xmlns:a16="http://schemas.microsoft.com/office/drawing/2014/main" id="{67DD2FF8-7205-49DA-B9B5-7D91A4698EC7}"/>
              </a:ext>
            </a:extLst>
          </p:cNvPr>
          <p:cNvGrpSpPr/>
          <p:nvPr userDrawn="1"/>
        </p:nvGrpSpPr>
        <p:grpSpPr>
          <a:xfrm>
            <a:off x="2182101" y="1604529"/>
            <a:ext cx="1271678" cy="1461835"/>
            <a:chOff x="-1262498" y="1945380"/>
            <a:chExt cx="1019175" cy="1171575"/>
          </a:xfrm>
        </p:grpSpPr>
        <p:sp>
          <p:nvSpPr>
            <p:cNvPr id="27" name="Freihandform: Form 26">
              <a:extLst>
                <a:ext uri="{FF2B5EF4-FFF2-40B4-BE49-F238E27FC236}">
                  <a16:creationId xmlns:a16="http://schemas.microsoft.com/office/drawing/2014/main" id="{C43057EC-1CBF-4CAD-8939-B2D07904AC96}"/>
                </a:ext>
              </a:extLst>
            </p:cNvPr>
            <p:cNvSpPr/>
            <p:nvPr/>
          </p:nvSpPr>
          <p:spPr>
            <a:xfrm>
              <a:off x="-1262498" y="1945380"/>
              <a:ext cx="1019175" cy="1171575"/>
            </a:xfrm>
            <a:custGeom>
              <a:avLst/>
              <a:gdLst>
                <a:gd name="connsiteX0" fmla="*/ 7144 w 1019175"/>
                <a:gd name="connsiteY0" fmla="*/ 297894 h 1171575"/>
                <a:gd name="connsiteX1" fmla="*/ 7191 w 1019175"/>
                <a:gd name="connsiteY1" fmla="*/ 879319 h 1171575"/>
                <a:gd name="connsiteX2" fmla="*/ 510616 w 1019175"/>
                <a:gd name="connsiteY2" fmla="*/ 1169956 h 1171575"/>
                <a:gd name="connsiteX3" fmla="*/ 1014251 w 1019175"/>
                <a:gd name="connsiteY3" fmla="*/ 879158 h 1171575"/>
                <a:gd name="connsiteX4" fmla="*/ 1014089 w 1019175"/>
                <a:gd name="connsiteY4" fmla="*/ 297990 h 1171575"/>
                <a:gd name="connsiteX5" fmla="*/ 510778 w 1019175"/>
                <a:gd name="connsiteY5" fmla="*/ 7144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9175" h="1171575">
                  <a:moveTo>
                    <a:pt x="7144" y="297894"/>
                  </a:moveTo>
                  <a:lnTo>
                    <a:pt x="7191" y="879319"/>
                  </a:lnTo>
                  <a:lnTo>
                    <a:pt x="510616" y="1169956"/>
                  </a:lnTo>
                  <a:lnTo>
                    <a:pt x="1014251" y="879158"/>
                  </a:lnTo>
                  <a:lnTo>
                    <a:pt x="1014089" y="297990"/>
                  </a:lnTo>
                  <a:lnTo>
                    <a:pt x="510778" y="7144"/>
                  </a:lnTo>
                  <a:close/>
                </a:path>
              </a:pathLst>
            </a:custGeom>
            <a:solidFill>
              <a:srgbClr val="B1D284">
                <a:alpha val="60000"/>
              </a:srgbClr>
            </a:solidFill>
            <a:ln w="12700" cap="flat">
              <a:solidFill>
                <a:schemeClr val="bg1"/>
              </a:solidFill>
              <a:prstDash val="solid"/>
              <a:miter/>
            </a:ln>
          </p:spPr>
          <p:txBody>
            <a:bodyPr rtlCol="0" anchor="ctr"/>
            <a:lstStyle/>
            <a:p>
              <a:endParaRPr lang="de-DE">
                <a:latin typeface="Barlow" panose="00000500000000000000" pitchFamily="2" charset="0"/>
              </a:endParaRPr>
            </a:p>
          </p:txBody>
        </p:sp>
        <p:sp>
          <p:nvSpPr>
            <p:cNvPr id="28" name="Freihandform: Form 27">
              <a:extLst>
                <a:ext uri="{FF2B5EF4-FFF2-40B4-BE49-F238E27FC236}">
                  <a16:creationId xmlns:a16="http://schemas.microsoft.com/office/drawing/2014/main" id="{18679140-7575-4DFB-8D40-D69E98417566}"/>
                </a:ext>
              </a:extLst>
            </p:cNvPr>
            <p:cNvSpPr/>
            <p:nvPr/>
          </p:nvSpPr>
          <p:spPr>
            <a:xfrm>
              <a:off x="-1083633" y="2341813"/>
              <a:ext cx="295275" cy="495300"/>
            </a:xfrm>
            <a:custGeom>
              <a:avLst/>
              <a:gdLst>
                <a:gd name="connsiteX0" fmla="*/ 234587 w 295275"/>
                <a:gd name="connsiteY0" fmla="*/ 300409 h 495300"/>
                <a:gd name="connsiteX1" fmla="*/ 287251 w 295275"/>
                <a:gd name="connsiteY1" fmla="*/ 153200 h 495300"/>
                <a:gd name="connsiteX2" fmla="*/ 150777 w 295275"/>
                <a:gd name="connsiteY2" fmla="*/ 14288 h 495300"/>
                <a:gd name="connsiteX3" fmla="*/ 14293 w 295275"/>
                <a:gd name="connsiteY3" fmla="*/ 153200 h 495300"/>
                <a:gd name="connsiteX4" fmla="*/ 90150 w 295275"/>
                <a:gd name="connsiteY4" fmla="*/ 336928 h 495300"/>
                <a:gd name="connsiteX5" fmla="*/ 216832 w 295275"/>
                <a:gd name="connsiteY5" fmla="*/ 336928 h 495300"/>
                <a:gd name="connsiteX6" fmla="*/ 216832 w 295275"/>
                <a:gd name="connsiteY6" fmla="*/ 383057 h 495300"/>
                <a:gd name="connsiteX7" fmla="*/ 103361 w 295275"/>
                <a:gd name="connsiteY7" fmla="*/ 383057 h 495300"/>
                <a:gd name="connsiteX8" fmla="*/ 103361 w 295275"/>
                <a:gd name="connsiteY8" fmla="*/ 432873 h 495300"/>
                <a:gd name="connsiteX9" fmla="*/ 184552 w 295275"/>
                <a:gd name="connsiteY9" fmla="*/ 432873 h 495300"/>
                <a:gd name="connsiteX10" fmla="*/ 150777 w 295275"/>
                <a:gd name="connsiteY10" fmla="*/ 490118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275" h="495300">
                  <a:moveTo>
                    <a:pt x="234587" y="300409"/>
                  </a:moveTo>
                  <a:cubicBezTo>
                    <a:pt x="266648" y="240478"/>
                    <a:pt x="287251" y="197758"/>
                    <a:pt x="287251" y="153200"/>
                  </a:cubicBezTo>
                  <a:cubicBezTo>
                    <a:pt x="287917" y="77157"/>
                    <a:pt x="226819" y="14969"/>
                    <a:pt x="150777" y="14288"/>
                  </a:cubicBezTo>
                  <a:cubicBezTo>
                    <a:pt x="74730" y="14963"/>
                    <a:pt x="13627" y="77153"/>
                    <a:pt x="14293" y="153200"/>
                  </a:cubicBezTo>
                  <a:cubicBezTo>
                    <a:pt x="14293" y="207750"/>
                    <a:pt x="45192" y="278559"/>
                    <a:pt x="90150" y="336928"/>
                  </a:cubicBezTo>
                  <a:lnTo>
                    <a:pt x="216832" y="336928"/>
                  </a:lnTo>
                  <a:lnTo>
                    <a:pt x="216832" y="383057"/>
                  </a:lnTo>
                  <a:lnTo>
                    <a:pt x="103361" y="383057"/>
                  </a:lnTo>
                  <a:lnTo>
                    <a:pt x="103361" y="432873"/>
                  </a:lnTo>
                  <a:cubicBezTo>
                    <a:pt x="103361" y="432873"/>
                    <a:pt x="186867" y="430568"/>
                    <a:pt x="184552" y="432873"/>
                  </a:cubicBezTo>
                  <a:cubicBezTo>
                    <a:pt x="182238" y="435178"/>
                    <a:pt x="150777" y="490118"/>
                    <a:pt x="150777" y="490118"/>
                  </a:cubicBezTo>
                </a:path>
              </a:pathLst>
            </a:custGeom>
            <a:noFill/>
            <a:ln w="19050" cap="rnd">
              <a:solidFill>
                <a:srgbClr val="1D1D1B"/>
              </a:solidFill>
              <a:prstDash val="solid"/>
              <a:round/>
            </a:ln>
          </p:spPr>
          <p:txBody>
            <a:bodyPr rtlCol="0" anchor="ctr"/>
            <a:lstStyle/>
            <a:p>
              <a:endParaRPr lang="de-DE">
                <a:latin typeface="Barlow" panose="00000500000000000000" pitchFamily="2" charset="0"/>
              </a:endParaRPr>
            </a:p>
          </p:txBody>
        </p:sp>
        <p:sp>
          <p:nvSpPr>
            <p:cNvPr id="29" name="Freihandform: Form 28">
              <a:extLst>
                <a:ext uri="{FF2B5EF4-FFF2-40B4-BE49-F238E27FC236}">
                  <a16:creationId xmlns:a16="http://schemas.microsoft.com/office/drawing/2014/main" id="{B6240E2D-A1A4-4733-B00C-D4B6314F3EC8}"/>
                </a:ext>
              </a:extLst>
            </p:cNvPr>
            <p:cNvSpPr/>
            <p:nvPr/>
          </p:nvSpPr>
          <p:spPr>
            <a:xfrm>
              <a:off x="-994451" y="2460355"/>
              <a:ext cx="114300" cy="219075"/>
            </a:xfrm>
            <a:custGeom>
              <a:avLst/>
              <a:gdLst>
                <a:gd name="connsiteX0" fmla="*/ 61557 w 114300"/>
                <a:gd name="connsiteY0" fmla="*/ 205117 h 219075"/>
                <a:gd name="connsiteX1" fmla="*/ 24295 w 114300"/>
                <a:gd name="connsiteY1" fmla="*/ 19904 h 219075"/>
                <a:gd name="connsiteX2" fmla="*/ 106429 w 114300"/>
                <a:gd name="connsiteY2" fmla="*/ 55260 h 219075"/>
                <a:gd name="connsiteX3" fmla="*/ 90579 w 114300"/>
                <a:gd name="connsiteY3" fmla="*/ 98494 h 219075"/>
              </a:gdLst>
              <a:ahLst/>
              <a:cxnLst>
                <a:cxn ang="0">
                  <a:pos x="connsiteX0" y="connsiteY0"/>
                </a:cxn>
                <a:cxn ang="0">
                  <a:pos x="connsiteX1" y="connsiteY1"/>
                </a:cxn>
                <a:cxn ang="0">
                  <a:pos x="connsiteX2" y="connsiteY2"/>
                </a:cxn>
                <a:cxn ang="0">
                  <a:pos x="connsiteX3" y="connsiteY3"/>
                </a:cxn>
              </a:cxnLst>
              <a:rect l="l" t="t" r="r" b="b"/>
              <a:pathLst>
                <a:path w="114300" h="219075">
                  <a:moveTo>
                    <a:pt x="61557" y="205117"/>
                  </a:moveTo>
                  <a:cubicBezTo>
                    <a:pt x="61557" y="205117"/>
                    <a:pt x="70415" y="43621"/>
                    <a:pt x="24295" y="19904"/>
                  </a:cubicBezTo>
                  <a:cubicBezTo>
                    <a:pt x="-21825" y="-3814"/>
                    <a:pt x="106429" y="55260"/>
                    <a:pt x="106429" y="55260"/>
                  </a:cubicBezTo>
                  <a:lnTo>
                    <a:pt x="90579" y="98494"/>
                  </a:lnTo>
                </a:path>
              </a:pathLst>
            </a:custGeom>
            <a:noFill/>
            <a:ln w="19050" cap="rnd">
              <a:solidFill>
                <a:srgbClr val="1D1D1B"/>
              </a:solidFill>
              <a:prstDash val="solid"/>
              <a:round/>
            </a:ln>
          </p:spPr>
          <p:txBody>
            <a:bodyPr rtlCol="0" anchor="ctr"/>
            <a:lstStyle/>
            <a:p>
              <a:endParaRPr lang="de-DE">
                <a:latin typeface="Barlow" panose="00000500000000000000" pitchFamily="2" charset="0"/>
              </a:endParaRPr>
            </a:p>
          </p:txBody>
        </p:sp>
        <p:sp>
          <p:nvSpPr>
            <p:cNvPr id="30" name="Freihandform: Form 29">
              <a:extLst>
                <a:ext uri="{FF2B5EF4-FFF2-40B4-BE49-F238E27FC236}">
                  <a16:creationId xmlns:a16="http://schemas.microsoft.com/office/drawing/2014/main" id="{11A8C9D6-C61D-4261-A037-A163E94C4DDD}"/>
                </a:ext>
              </a:extLst>
            </p:cNvPr>
            <p:cNvSpPr/>
            <p:nvPr/>
          </p:nvSpPr>
          <p:spPr>
            <a:xfrm>
              <a:off x="-544048" y="2415071"/>
              <a:ext cx="142875" cy="142875"/>
            </a:xfrm>
            <a:custGeom>
              <a:avLst/>
              <a:gdLst>
                <a:gd name="connsiteX0" fmla="*/ 53142 w 142875"/>
                <a:gd name="connsiteY0" fmla="*/ 17343 h 142875"/>
                <a:gd name="connsiteX1" fmla="*/ 17346 w 142875"/>
                <a:gd name="connsiteY1" fmla="*/ 89971 h 142875"/>
                <a:gd name="connsiteX2" fmla="*/ 89974 w 142875"/>
                <a:gd name="connsiteY2" fmla="*/ 125767 h 142875"/>
                <a:gd name="connsiteX3" fmla="*/ 125770 w 142875"/>
                <a:gd name="connsiteY3" fmla="*/ 53139 h 142875"/>
                <a:gd name="connsiteX4" fmla="*/ 125770 w 142875"/>
                <a:gd name="connsiteY4" fmla="*/ 53138 h 142875"/>
                <a:gd name="connsiteX5" fmla="*/ 53142 w 142875"/>
                <a:gd name="connsiteY5" fmla="*/ 1734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142875">
                  <a:moveTo>
                    <a:pt x="53142" y="17343"/>
                  </a:moveTo>
                  <a:cubicBezTo>
                    <a:pt x="23201" y="27514"/>
                    <a:pt x="7175" y="60031"/>
                    <a:pt x="17346" y="89971"/>
                  </a:cubicBezTo>
                  <a:cubicBezTo>
                    <a:pt x="27517" y="119912"/>
                    <a:pt x="60034" y="135938"/>
                    <a:pt x="89974" y="125767"/>
                  </a:cubicBezTo>
                  <a:cubicBezTo>
                    <a:pt x="119915" y="115596"/>
                    <a:pt x="135941" y="83079"/>
                    <a:pt x="125770" y="53139"/>
                  </a:cubicBezTo>
                  <a:cubicBezTo>
                    <a:pt x="125770" y="53139"/>
                    <a:pt x="125770" y="53138"/>
                    <a:pt x="125770" y="53138"/>
                  </a:cubicBezTo>
                  <a:cubicBezTo>
                    <a:pt x="115594" y="23202"/>
                    <a:pt x="83082" y="7178"/>
                    <a:pt x="53142" y="17343"/>
                  </a:cubicBezTo>
                  <a:close/>
                </a:path>
              </a:pathLst>
            </a:custGeom>
            <a:noFill/>
            <a:ln w="19050" cap="rnd">
              <a:solidFill>
                <a:srgbClr val="1D1D1B"/>
              </a:solidFill>
              <a:prstDash val="solid"/>
              <a:round/>
            </a:ln>
          </p:spPr>
          <p:txBody>
            <a:bodyPr rtlCol="0" anchor="ctr"/>
            <a:lstStyle/>
            <a:p>
              <a:endParaRPr lang="de-DE">
                <a:latin typeface="Barlow" panose="00000500000000000000" pitchFamily="2" charset="0"/>
              </a:endParaRPr>
            </a:p>
          </p:txBody>
        </p:sp>
        <p:sp>
          <p:nvSpPr>
            <p:cNvPr id="31" name="Freihandform: Form 30">
              <a:extLst>
                <a:ext uri="{FF2B5EF4-FFF2-40B4-BE49-F238E27FC236}">
                  <a16:creationId xmlns:a16="http://schemas.microsoft.com/office/drawing/2014/main" id="{288C5A1D-2DD6-40DF-91ED-FFB2985C429F}"/>
                </a:ext>
              </a:extLst>
            </p:cNvPr>
            <p:cNvSpPr/>
            <p:nvPr/>
          </p:nvSpPr>
          <p:spPr>
            <a:xfrm>
              <a:off x="-760016" y="2472334"/>
              <a:ext cx="247650" cy="28575"/>
            </a:xfrm>
            <a:custGeom>
              <a:avLst/>
              <a:gdLst>
                <a:gd name="connsiteX0" fmla="*/ 14288 w 247650"/>
                <a:gd name="connsiteY0" fmla="*/ 14288 h 28575"/>
                <a:gd name="connsiteX1" fmla="*/ 242840 w 247650"/>
                <a:gd name="connsiteY1" fmla="*/ 14288 h 28575"/>
              </a:gdLst>
              <a:ahLst/>
              <a:cxnLst>
                <a:cxn ang="0">
                  <a:pos x="connsiteX0" y="connsiteY0"/>
                </a:cxn>
                <a:cxn ang="0">
                  <a:pos x="connsiteX1" y="connsiteY1"/>
                </a:cxn>
              </a:cxnLst>
              <a:rect l="l" t="t" r="r" b="b"/>
              <a:pathLst>
                <a:path w="247650" h="28575">
                  <a:moveTo>
                    <a:pt x="14288" y="14288"/>
                  </a:moveTo>
                  <a:lnTo>
                    <a:pt x="242840" y="14288"/>
                  </a:lnTo>
                </a:path>
              </a:pathLst>
            </a:custGeom>
            <a:ln w="19050" cap="rnd">
              <a:solidFill>
                <a:srgbClr val="1D1D1B"/>
              </a:solidFill>
              <a:prstDash val="solid"/>
              <a:round/>
            </a:ln>
          </p:spPr>
          <p:txBody>
            <a:bodyPr rtlCol="0" anchor="ctr"/>
            <a:lstStyle/>
            <a:p>
              <a:endParaRPr lang="de-DE">
                <a:latin typeface="Barlow" panose="00000500000000000000" pitchFamily="2" charset="0"/>
              </a:endParaRPr>
            </a:p>
          </p:txBody>
        </p:sp>
        <p:sp>
          <p:nvSpPr>
            <p:cNvPr id="32" name="Freihandform: Form 31">
              <a:extLst>
                <a:ext uri="{FF2B5EF4-FFF2-40B4-BE49-F238E27FC236}">
                  <a16:creationId xmlns:a16="http://schemas.microsoft.com/office/drawing/2014/main" id="{53E3C4E3-7CF8-4B04-AB8B-17343E8C91DE}"/>
                </a:ext>
              </a:extLst>
            </p:cNvPr>
            <p:cNvSpPr/>
            <p:nvPr/>
          </p:nvSpPr>
          <p:spPr>
            <a:xfrm>
              <a:off x="-642647" y="2186629"/>
              <a:ext cx="142875" cy="142875"/>
            </a:xfrm>
            <a:custGeom>
              <a:avLst/>
              <a:gdLst>
                <a:gd name="connsiteX0" fmla="*/ 49890 w 142875"/>
                <a:gd name="connsiteY0" fmla="*/ 18558 h 142875"/>
                <a:gd name="connsiteX1" fmla="*/ 18561 w 142875"/>
                <a:gd name="connsiteY1" fmla="*/ 93221 h 142875"/>
                <a:gd name="connsiteX2" fmla="*/ 93223 w 142875"/>
                <a:gd name="connsiteY2" fmla="*/ 124551 h 142875"/>
                <a:gd name="connsiteX3" fmla="*/ 124557 w 142875"/>
                <a:gd name="connsiteY3" fmla="*/ 49895 h 142875"/>
                <a:gd name="connsiteX4" fmla="*/ 49890 w 142875"/>
                <a:gd name="connsiteY4" fmla="*/ 1855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49890" y="18558"/>
                  </a:moveTo>
                  <a:cubicBezTo>
                    <a:pt x="20621" y="30524"/>
                    <a:pt x="6594" y="63952"/>
                    <a:pt x="18561" y="93221"/>
                  </a:cubicBezTo>
                  <a:cubicBezTo>
                    <a:pt x="30526" y="122491"/>
                    <a:pt x="63955" y="136517"/>
                    <a:pt x="93223" y="124551"/>
                  </a:cubicBezTo>
                  <a:cubicBezTo>
                    <a:pt x="122490" y="112587"/>
                    <a:pt x="136518" y="79163"/>
                    <a:pt x="124557" y="49895"/>
                  </a:cubicBezTo>
                  <a:cubicBezTo>
                    <a:pt x="112590" y="20625"/>
                    <a:pt x="79163" y="6596"/>
                    <a:pt x="49890" y="18558"/>
                  </a:cubicBezTo>
                  <a:close/>
                </a:path>
              </a:pathLst>
            </a:custGeom>
            <a:noFill/>
            <a:ln w="19050" cap="rnd">
              <a:solidFill>
                <a:srgbClr val="1D1D1B"/>
              </a:solidFill>
              <a:prstDash val="solid"/>
              <a:round/>
            </a:ln>
          </p:spPr>
          <p:txBody>
            <a:bodyPr rtlCol="0" anchor="ctr"/>
            <a:lstStyle/>
            <a:p>
              <a:endParaRPr lang="de-DE">
                <a:latin typeface="Barlow" panose="00000500000000000000" pitchFamily="2" charset="0"/>
              </a:endParaRPr>
            </a:p>
          </p:txBody>
        </p:sp>
        <p:sp>
          <p:nvSpPr>
            <p:cNvPr id="33" name="Freihandform: Form 32">
              <a:extLst>
                <a:ext uri="{FF2B5EF4-FFF2-40B4-BE49-F238E27FC236}">
                  <a16:creationId xmlns:a16="http://schemas.microsoft.com/office/drawing/2014/main" id="{94D1F811-20D1-4A50-99CE-30F025EA95E4}"/>
                </a:ext>
              </a:extLst>
            </p:cNvPr>
            <p:cNvSpPr/>
            <p:nvPr/>
          </p:nvSpPr>
          <p:spPr>
            <a:xfrm>
              <a:off x="-760016" y="2295216"/>
              <a:ext cx="171450" cy="123825"/>
            </a:xfrm>
            <a:custGeom>
              <a:avLst/>
              <a:gdLst>
                <a:gd name="connsiteX0" fmla="*/ 14288 w 171450"/>
                <a:gd name="connsiteY0" fmla="*/ 112195 h 123825"/>
                <a:gd name="connsiteX1" fmla="*/ 160620 w 171450"/>
                <a:gd name="connsiteY1" fmla="*/ 14288 h 123825"/>
              </a:gdLst>
              <a:ahLst/>
              <a:cxnLst>
                <a:cxn ang="0">
                  <a:pos x="connsiteX0" y="connsiteY0"/>
                </a:cxn>
                <a:cxn ang="0">
                  <a:pos x="connsiteX1" y="connsiteY1"/>
                </a:cxn>
              </a:cxnLst>
              <a:rect l="l" t="t" r="r" b="b"/>
              <a:pathLst>
                <a:path w="171450" h="123825">
                  <a:moveTo>
                    <a:pt x="14288" y="112195"/>
                  </a:moveTo>
                  <a:cubicBezTo>
                    <a:pt x="80724" y="112195"/>
                    <a:pt x="140303" y="91240"/>
                    <a:pt x="160620" y="14288"/>
                  </a:cubicBezTo>
                </a:path>
              </a:pathLst>
            </a:custGeom>
            <a:noFill/>
            <a:ln w="19050" cap="rnd">
              <a:solidFill>
                <a:srgbClr val="1D1D1B"/>
              </a:solidFill>
              <a:prstDash val="solid"/>
              <a:round/>
            </a:ln>
          </p:spPr>
          <p:txBody>
            <a:bodyPr rtlCol="0" anchor="ctr"/>
            <a:lstStyle/>
            <a:p>
              <a:endParaRPr lang="de-DE">
                <a:latin typeface="Barlow" panose="00000500000000000000" pitchFamily="2" charset="0"/>
              </a:endParaRPr>
            </a:p>
          </p:txBody>
        </p:sp>
        <p:sp>
          <p:nvSpPr>
            <p:cNvPr id="34" name="Freihandform: Form 33">
              <a:extLst>
                <a:ext uri="{FF2B5EF4-FFF2-40B4-BE49-F238E27FC236}">
                  <a16:creationId xmlns:a16="http://schemas.microsoft.com/office/drawing/2014/main" id="{DF848450-C82C-462A-BDEF-8BD48C41FF43}"/>
                </a:ext>
              </a:extLst>
            </p:cNvPr>
            <p:cNvSpPr/>
            <p:nvPr/>
          </p:nvSpPr>
          <p:spPr>
            <a:xfrm>
              <a:off x="-642647" y="2643503"/>
              <a:ext cx="142875" cy="142875"/>
            </a:xfrm>
            <a:custGeom>
              <a:avLst/>
              <a:gdLst>
                <a:gd name="connsiteX0" fmla="*/ 49890 w 142875"/>
                <a:gd name="connsiteY0" fmla="*/ 124554 h 142875"/>
                <a:gd name="connsiteX1" fmla="*/ 18561 w 142875"/>
                <a:gd name="connsiteY1" fmla="*/ 49890 h 142875"/>
                <a:gd name="connsiteX2" fmla="*/ 93223 w 142875"/>
                <a:gd name="connsiteY2" fmla="*/ 18561 h 142875"/>
                <a:gd name="connsiteX3" fmla="*/ 124557 w 142875"/>
                <a:gd name="connsiteY3" fmla="*/ 93217 h 142875"/>
                <a:gd name="connsiteX4" fmla="*/ 49890 w 142875"/>
                <a:gd name="connsiteY4" fmla="*/ 124554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49890" y="124554"/>
                  </a:moveTo>
                  <a:cubicBezTo>
                    <a:pt x="20621" y="112588"/>
                    <a:pt x="6594" y="79160"/>
                    <a:pt x="18561" y="49890"/>
                  </a:cubicBezTo>
                  <a:cubicBezTo>
                    <a:pt x="30526" y="20621"/>
                    <a:pt x="63955" y="6594"/>
                    <a:pt x="93223" y="18561"/>
                  </a:cubicBezTo>
                  <a:cubicBezTo>
                    <a:pt x="122490" y="30525"/>
                    <a:pt x="136518" y="63948"/>
                    <a:pt x="124557" y="93217"/>
                  </a:cubicBezTo>
                  <a:cubicBezTo>
                    <a:pt x="112590" y="122486"/>
                    <a:pt x="79163" y="136515"/>
                    <a:pt x="49890" y="124554"/>
                  </a:cubicBezTo>
                  <a:close/>
                </a:path>
              </a:pathLst>
            </a:custGeom>
            <a:noFill/>
            <a:ln w="19050" cap="rnd">
              <a:solidFill>
                <a:srgbClr val="1D1D1B"/>
              </a:solidFill>
              <a:prstDash val="solid"/>
              <a:round/>
            </a:ln>
          </p:spPr>
          <p:txBody>
            <a:bodyPr rtlCol="0" anchor="ctr"/>
            <a:lstStyle/>
            <a:p>
              <a:endParaRPr lang="de-DE">
                <a:latin typeface="Barlow" panose="00000500000000000000" pitchFamily="2" charset="0"/>
              </a:endParaRPr>
            </a:p>
          </p:txBody>
        </p:sp>
        <p:sp>
          <p:nvSpPr>
            <p:cNvPr id="35" name="Freihandform: Form 34">
              <a:extLst>
                <a:ext uri="{FF2B5EF4-FFF2-40B4-BE49-F238E27FC236}">
                  <a16:creationId xmlns:a16="http://schemas.microsoft.com/office/drawing/2014/main" id="{A6458E13-B2CD-47DE-A27A-A97DFE92C30B}"/>
                </a:ext>
              </a:extLst>
            </p:cNvPr>
            <p:cNvSpPr/>
            <p:nvPr/>
          </p:nvSpPr>
          <p:spPr>
            <a:xfrm>
              <a:off x="-760016" y="2551544"/>
              <a:ext cx="171450" cy="123825"/>
            </a:xfrm>
            <a:custGeom>
              <a:avLst/>
              <a:gdLst>
                <a:gd name="connsiteX0" fmla="*/ 14288 w 171450"/>
                <a:gd name="connsiteY0" fmla="*/ 14288 h 123825"/>
                <a:gd name="connsiteX1" fmla="*/ 160620 w 171450"/>
                <a:gd name="connsiteY1" fmla="*/ 112195 h 123825"/>
              </a:gdLst>
              <a:ahLst/>
              <a:cxnLst>
                <a:cxn ang="0">
                  <a:pos x="connsiteX0" y="connsiteY0"/>
                </a:cxn>
                <a:cxn ang="0">
                  <a:pos x="connsiteX1" y="connsiteY1"/>
                </a:cxn>
              </a:cxnLst>
              <a:rect l="l" t="t" r="r" b="b"/>
              <a:pathLst>
                <a:path w="171450" h="123825">
                  <a:moveTo>
                    <a:pt x="14288" y="14288"/>
                  </a:moveTo>
                  <a:cubicBezTo>
                    <a:pt x="80724" y="14288"/>
                    <a:pt x="140303" y="35243"/>
                    <a:pt x="160620" y="112195"/>
                  </a:cubicBezTo>
                </a:path>
              </a:pathLst>
            </a:custGeom>
            <a:noFill/>
            <a:ln w="19050" cap="rnd">
              <a:solidFill>
                <a:srgbClr val="1D1D1B"/>
              </a:solidFill>
              <a:prstDash val="solid"/>
              <a:round/>
            </a:ln>
          </p:spPr>
          <p:txBody>
            <a:bodyPr rtlCol="0" anchor="ctr"/>
            <a:lstStyle/>
            <a:p>
              <a:endParaRPr lang="de-DE">
                <a:latin typeface="Barlow" panose="00000500000000000000" pitchFamily="2" charset="0"/>
              </a:endParaRPr>
            </a:p>
          </p:txBody>
        </p:sp>
      </p:grpSp>
      <p:grpSp>
        <p:nvGrpSpPr>
          <p:cNvPr id="48" name="Gruppieren 47">
            <a:extLst>
              <a:ext uri="{FF2B5EF4-FFF2-40B4-BE49-F238E27FC236}">
                <a16:creationId xmlns:a16="http://schemas.microsoft.com/office/drawing/2014/main" id="{B1A1F7D6-51EF-423A-BE8A-00356116026B}"/>
              </a:ext>
            </a:extLst>
          </p:cNvPr>
          <p:cNvGrpSpPr/>
          <p:nvPr userDrawn="1"/>
        </p:nvGrpSpPr>
        <p:grpSpPr>
          <a:xfrm>
            <a:off x="5994821" y="284505"/>
            <a:ext cx="1278297" cy="1469444"/>
            <a:chOff x="-1108990" y="1402556"/>
            <a:chExt cx="1019175" cy="1171575"/>
          </a:xfrm>
        </p:grpSpPr>
        <p:sp>
          <p:nvSpPr>
            <p:cNvPr id="40" name="Freihandform: Form 39">
              <a:extLst>
                <a:ext uri="{FF2B5EF4-FFF2-40B4-BE49-F238E27FC236}">
                  <a16:creationId xmlns:a16="http://schemas.microsoft.com/office/drawing/2014/main" id="{D0CB9E59-21F0-4B31-87FA-40475B662539}"/>
                </a:ext>
              </a:extLst>
            </p:cNvPr>
            <p:cNvSpPr/>
            <p:nvPr/>
          </p:nvSpPr>
          <p:spPr>
            <a:xfrm>
              <a:off x="-1108990" y="1402556"/>
              <a:ext cx="1019175" cy="1171575"/>
            </a:xfrm>
            <a:custGeom>
              <a:avLst/>
              <a:gdLst>
                <a:gd name="connsiteX0" fmla="*/ 7144 w 1019175"/>
                <a:gd name="connsiteY0" fmla="*/ 297894 h 1171575"/>
                <a:gd name="connsiteX1" fmla="*/ 7191 w 1019175"/>
                <a:gd name="connsiteY1" fmla="*/ 879319 h 1171575"/>
                <a:gd name="connsiteX2" fmla="*/ 510616 w 1019175"/>
                <a:gd name="connsiteY2" fmla="*/ 1169956 h 1171575"/>
                <a:gd name="connsiteX3" fmla="*/ 1014251 w 1019175"/>
                <a:gd name="connsiteY3" fmla="*/ 879158 h 1171575"/>
                <a:gd name="connsiteX4" fmla="*/ 1014089 w 1019175"/>
                <a:gd name="connsiteY4" fmla="*/ 297990 h 1171575"/>
                <a:gd name="connsiteX5" fmla="*/ 510778 w 1019175"/>
                <a:gd name="connsiteY5" fmla="*/ 7144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9175" h="1171575">
                  <a:moveTo>
                    <a:pt x="7144" y="297894"/>
                  </a:moveTo>
                  <a:lnTo>
                    <a:pt x="7191" y="879319"/>
                  </a:lnTo>
                  <a:lnTo>
                    <a:pt x="510616" y="1169956"/>
                  </a:lnTo>
                  <a:lnTo>
                    <a:pt x="1014251" y="879158"/>
                  </a:lnTo>
                  <a:lnTo>
                    <a:pt x="1014089" y="297990"/>
                  </a:lnTo>
                  <a:lnTo>
                    <a:pt x="510778" y="7144"/>
                  </a:lnTo>
                  <a:close/>
                </a:path>
              </a:pathLst>
            </a:custGeom>
            <a:solidFill>
              <a:srgbClr val="1E8197">
                <a:alpha val="50000"/>
              </a:srgbClr>
            </a:solidFill>
            <a:ln w="12700" cap="flat">
              <a:solidFill>
                <a:schemeClr val="bg1"/>
              </a:solidFill>
              <a:prstDash val="solid"/>
              <a:miter/>
            </a:ln>
          </p:spPr>
          <p:txBody>
            <a:bodyPr rtlCol="0" anchor="ctr"/>
            <a:lstStyle/>
            <a:p>
              <a:endParaRPr lang="de-DE">
                <a:latin typeface="Barlow" panose="00000500000000000000" pitchFamily="2" charset="0"/>
              </a:endParaRPr>
            </a:p>
          </p:txBody>
        </p:sp>
        <p:sp>
          <p:nvSpPr>
            <p:cNvPr id="42" name="Freihandform: Form 41">
              <a:extLst>
                <a:ext uri="{FF2B5EF4-FFF2-40B4-BE49-F238E27FC236}">
                  <a16:creationId xmlns:a16="http://schemas.microsoft.com/office/drawing/2014/main" id="{3FFAB626-BDBB-488A-AD01-C83A05C18D61}"/>
                </a:ext>
              </a:extLst>
            </p:cNvPr>
            <p:cNvSpPr/>
            <p:nvPr/>
          </p:nvSpPr>
          <p:spPr>
            <a:xfrm>
              <a:off x="-860978" y="1842516"/>
              <a:ext cx="342900" cy="28575"/>
            </a:xfrm>
            <a:custGeom>
              <a:avLst/>
              <a:gdLst>
                <a:gd name="connsiteX0" fmla="*/ 14288 w 342900"/>
                <a:gd name="connsiteY0" fmla="*/ 14288 h 28575"/>
                <a:gd name="connsiteX1" fmla="*/ 330784 w 342900"/>
                <a:gd name="connsiteY1" fmla="*/ 14288 h 28575"/>
              </a:gdLst>
              <a:ahLst/>
              <a:cxnLst>
                <a:cxn ang="0">
                  <a:pos x="connsiteX0" y="connsiteY0"/>
                </a:cxn>
                <a:cxn ang="0">
                  <a:pos x="connsiteX1" y="connsiteY1"/>
                </a:cxn>
              </a:cxnLst>
              <a:rect l="l" t="t" r="r" b="b"/>
              <a:pathLst>
                <a:path w="342900" h="28575">
                  <a:moveTo>
                    <a:pt x="14288" y="14288"/>
                  </a:moveTo>
                  <a:lnTo>
                    <a:pt x="330784" y="14288"/>
                  </a:lnTo>
                </a:path>
              </a:pathLst>
            </a:custGeom>
            <a:ln w="19050" cap="rnd">
              <a:solidFill>
                <a:srgbClr val="1D1D1B"/>
              </a:solidFill>
              <a:prstDash val="solid"/>
              <a:round/>
            </a:ln>
          </p:spPr>
          <p:txBody>
            <a:bodyPr rtlCol="0" anchor="ctr"/>
            <a:lstStyle/>
            <a:p>
              <a:endParaRPr lang="de-DE">
                <a:latin typeface="Barlow" panose="00000500000000000000" pitchFamily="2" charset="0"/>
              </a:endParaRPr>
            </a:p>
          </p:txBody>
        </p:sp>
        <p:sp>
          <p:nvSpPr>
            <p:cNvPr id="43" name="Freihandform: Form 42">
              <a:extLst>
                <a:ext uri="{FF2B5EF4-FFF2-40B4-BE49-F238E27FC236}">
                  <a16:creationId xmlns:a16="http://schemas.microsoft.com/office/drawing/2014/main" id="{B97549C9-F23B-47E1-B64F-89254913E14F}"/>
                </a:ext>
              </a:extLst>
            </p:cNvPr>
            <p:cNvSpPr/>
            <p:nvPr/>
          </p:nvSpPr>
          <p:spPr>
            <a:xfrm>
              <a:off x="-860978" y="1900142"/>
              <a:ext cx="171450" cy="28575"/>
            </a:xfrm>
            <a:custGeom>
              <a:avLst/>
              <a:gdLst>
                <a:gd name="connsiteX0" fmla="*/ 14288 w 171450"/>
                <a:gd name="connsiteY0" fmla="*/ 14288 h 28575"/>
                <a:gd name="connsiteX1" fmla="*/ 158601 w 171450"/>
                <a:gd name="connsiteY1" fmla="*/ 14288 h 28575"/>
              </a:gdLst>
              <a:ahLst/>
              <a:cxnLst>
                <a:cxn ang="0">
                  <a:pos x="connsiteX0" y="connsiteY0"/>
                </a:cxn>
                <a:cxn ang="0">
                  <a:pos x="connsiteX1" y="connsiteY1"/>
                </a:cxn>
              </a:cxnLst>
              <a:rect l="l" t="t" r="r" b="b"/>
              <a:pathLst>
                <a:path w="171450" h="28575">
                  <a:moveTo>
                    <a:pt x="14288" y="14288"/>
                  </a:moveTo>
                  <a:lnTo>
                    <a:pt x="158601" y="14288"/>
                  </a:lnTo>
                </a:path>
              </a:pathLst>
            </a:custGeom>
            <a:ln w="19050" cap="rnd">
              <a:solidFill>
                <a:srgbClr val="1D1D1B"/>
              </a:solidFill>
              <a:prstDash val="solid"/>
              <a:round/>
            </a:ln>
          </p:spPr>
          <p:txBody>
            <a:bodyPr rtlCol="0" anchor="ctr"/>
            <a:lstStyle/>
            <a:p>
              <a:endParaRPr lang="de-DE">
                <a:latin typeface="Barlow" panose="00000500000000000000" pitchFamily="2" charset="0"/>
              </a:endParaRPr>
            </a:p>
          </p:txBody>
        </p:sp>
        <p:sp>
          <p:nvSpPr>
            <p:cNvPr id="44" name="Freihandform: Form 43">
              <a:extLst>
                <a:ext uri="{FF2B5EF4-FFF2-40B4-BE49-F238E27FC236}">
                  <a16:creationId xmlns:a16="http://schemas.microsoft.com/office/drawing/2014/main" id="{3B8605E8-B5F5-4266-8ED1-12B50798159F}"/>
                </a:ext>
              </a:extLst>
            </p:cNvPr>
            <p:cNvSpPr/>
            <p:nvPr/>
          </p:nvSpPr>
          <p:spPr>
            <a:xfrm>
              <a:off x="-573342" y="2021748"/>
              <a:ext cx="247650" cy="28575"/>
            </a:xfrm>
            <a:custGeom>
              <a:avLst/>
              <a:gdLst>
                <a:gd name="connsiteX0" fmla="*/ 14288 w 247650"/>
                <a:gd name="connsiteY0" fmla="*/ 14288 h 28575"/>
                <a:gd name="connsiteX1" fmla="*/ 238249 w 247650"/>
                <a:gd name="connsiteY1" fmla="*/ 14288 h 28575"/>
              </a:gdLst>
              <a:ahLst/>
              <a:cxnLst>
                <a:cxn ang="0">
                  <a:pos x="connsiteX0" y="connsiteY0"/>
                </a:cxn>
                <a:cxn ang="0">
                  <a:pos x="connsiteX1" y="connsiteY1"/>
                </a:cxn>
              </a:cxnLst>
              <a:rect l="l" t="t" r="r" b="b"/>
              <a:pathLst>
                <a:path w="247650" h="28575">
                  <a:moveTo>
                    <a:pt x="14288" y="14288"/>
                  </a:moveTo>
                  <a:lnTo>
                    <a:pt x="238249" y="14288"/>
                  </a:lnTo>
                </a:path>
              </a:pathLst>
            </a:custGeom>
            <a:ln w="19050" cap="rnd">
              <a:solidFill>
                <a:srgbClr val="1D1D1B"/>
              </a:solidFill>
              <a:prstDash val="solid"/>
              <a:round/>
            </a:ln>
          </p:spPr>
          <p:txBody>
            <a:bodyPr rtlCol="0" anchor="ctr"/>
            <a:lstStyle/>
            <a:p>
              <a:endParaRPr lang="de-DE">
                <a:latin typeface="Barlow" panose="00000500000000000000" pitchFamily="2" charset="0"/>
              </a:endParaRPr>
            </a:p>
          </p:txBody>
        </p:sp>
        <p:sp>
          <p:nvSpPr>
            <p:cNvPr id="45" name="Freihandform: Form 44">
              <a:extLst>
                <a:ext uri="{FF2B5EF4-FFF2-40B4-BE49-F238E27FC236}">
                  <a16:creationId xmlns:a16="http://schemas.microsoft.com/office/drawing/2014/main" id="{A7BF484A-A4B6-4BE3-8629-3A24A64C1BC2}"/>
                </a:ext>
              </a:extLst>
            </p:cNvPr>
            <p:cNvSpPr/>
            <p:nvPr/>
          </p:nvSpPr>
          <p:spPr>
            <a:xfrm>
              <a:off x="-573342" y="2079374"/>
              <a:ext cx="171450" cy="28575"/>
            </a:xfrm>
            <a:custGeom>
              <a:avLst/>
              <a:gdLst>
                <a:gd name="connsiteX0" fmla="*/ 14288 w 171450"/>
                <a:gd name="connsiteY0" fmla="*/ 14288 h 28575"/>
                <a:gd name="connsiteX1" fmla="*/ 160010 w 171450"/>
                <a:gd name="connsiteY1" fmla="*/ 14288 h 28575"/>
              </a:gdLst>
              <a:ahLst/>
              <a:cxnLst>
                <a:cxn ang="0">
                  <a:pos x="connsiteX0" y="connsiteY0"/>
                </a:cxn>
                <a:cxn ang="0">
                  <a:pos x="connsiteX1" y="connsiteY1"/>
                </a:cxn>
              </a:cxnLst>
              <a:rect l="l" t="t" r="r" b="b"/>
              <a:pathLst>
                <a:path w="171450" h="28575">
                  <a:moveTo>
                    <a:pt x="14288" y="14288"/>
                  </a:moveTo>
                  <a:lnTo>
                    <a:pt x="160010" y="14288"/>
                  </a:lnTo>
                </a:path>
              </a:pathLst>
            </a:custGeom>
            <a:ln w="19050" cap="rnd">
              <a:solidFill>
                <a:srgbClr val="1D1D1B"/>
              </a:solidFill>
              <a:prstDash val="solid"/>
              <a:round/>
            </a:ln>
          </p:spPr>
          <p:txBody>
            <a:bodyPr rtlCol="0" anchor="ctr"/>
            <a:lstStyle/>
            <a:p>
              <a:endParaRPr lang="de-DE">
                <a:latin typeface="Barlow" panose="00000500000000000000" pitchFamily="2" charset="0"/>
              </a:endParaRPr>
            </a:p>
          </p:txBody>
        </p:sp>
        <p:sp>
          <p:nvSpPr>
            <p:cNvPr id="46" name="Freihandform: Form 45">
              <a:extLst>
                <a:ext uri="{FF2B5EF4-FFF2-40B4-BE49-F238E27FC236}">
                  <a16:creationId xmlns:a16="http://schemas.microsoft.com/office/drawing/2014/main" id="{C3944B4E-8586-43AA-B29F-0546C3E52694}"/>
                </a:ext>
              </a:extLst>
            </p:cNvPr>
            <p:cNvSpPr/>
            <p:nvPr/>
          </p:nvSpPr>
          <p:spPr>
            <a:xfrm>
              <a:off x="-942283" y="1740760"/>
              <a:ext cx="533400" cy="466725"/>
            </a:xfrm>
            <a:custGeom>
              <a:avLst/>
              <a:gdLst>
                <a:gd name="connsiteX0" fmla="*/ 522208 w 533400"/>
                <a:gd name="connsiteY0" fmla="*/ 202349 h 466725"/>
                <a:gd name="connsiteX1" fmla="*/ 522208 w 533400"/>
                <a:gd name="connsiteY1" fmla="*/ 72390 h 466725"/>
                <a:gd name="connsiteX2" fmla="*/ 464106 w 533400"/>
                <a:gd name="connsiteY2" fmla="*/ 14288 h 466725"/>
                <a:gd name="connsiteX3" fmla="*/ 72390 w 533400"/>
                <a:gd name="connsiteY3" fmla="*/ 14288 h 466725"/>
                <a:gd name="connsiteX4" fmla="*/ 14288 w 533400"/>
                <a:gd name="connsiteY4" fmla="*/ 72390 h 466725"/>
                <a:gd name="connsiteX5" fmla="*/ 14288 w 533400"/>
                <a:gd name="connsiteY5" fmla="*/ 292532 h 466725"/>
                <a:gd name="connsiteX6" fmla="*/ 72390 w 533400"/>
                <a:gd name="connsiteY6" fmla="*/ 350634 h 466725"/>
                <a:gd name="connsiteX7" fmla="*/ 142627 w 533400"/>
                <a:gd name="connsiteY7" fmla="*/ 350634 h 466725"/>
                <a:gd name="connsiteX8" fmla="*/ 142627 w 533400"/>
                <a:gd name="connsiteY8" fmla="*/ 457495 h 466725"/>
                <a:gd name="connsiteX9" fmla="*/ 249488 w 533400"/>
                <a:gd name="connsiteY9" fmla="*/ 350672 h 466725"/>
                <a:gd name="connsiteX10" fmla="*/ 304514 w 533400"/>
                <a:gd name="connsiteY10" fmla="*/ 350672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3400" h="466725">
                  <a:moveTo>
                    <a:pt x="522208" y="202349"/>
                  </a:moveTo>
                  <a:lnTo>
                    <a:pt x="522208" y="72390"/>
                  </a:lnTo>
                  <a:cubicBezTo>
                    <a:pt x="522088" y="40351"/>
                    <a:pt x="496145" y="14408"/>
                    <a:pt x="464106" y="14288"/>
                  </a:cubicBezTo>
                  <a:lnTo>
                    <a:pt x="72390" y="14288"/>
                  </a:lnTo>
                  <a:cubicBezTo>
                    <a:pt x="40349" y="14402"/>
                    <a:pt x="14402" y="40349"/>
                    <a:pt x="14288" y="72390"/>
                  </a:cubicBezTo>
                  <a:lnTo>
                    <a:pt x="14288" y="292532"/>
                  </a:lnTo>
                  <a:cubicBezTo>
                    <a:pt x="14402" y="324573"/>
                    <a:pt x="40349" y="350519"/>
                    <a:pt x="72390" y="350634"/>
                  </a:cubicBezTo>
                  <a:lnTo>
                    <a:pt x="142627" y="350634"/>
                  </a:lnTo>
                  <a:lnTo>
                    <a:pt x="142627" y="457495"/>
                  </a:lnTo>
                  <a:lnTo>
                    <a:pt x="249488" y="350672"/>
                  </a:lnTo>
                  <a:lnTo>
                    <a:pt x="304514" y="350672"/>
                  </a:lnTo>
                </a:path>
              </a:pathLst>
            </a:custGeom>
            <a:noFill/>
            <a:ln w="19050" cap="rnd">
              <a:solidFill>
                <a:srgbClr val="1D1D1B"/>
              </a:solidFill>
              <a:prstDash val="solid"/>
              <a:round/>
            </a:ln>
          </p:spPr>
          <p:txBody>
            <a:bodyPr rtlCol="0" anchor="ctr"/>
            <a:lstStyle/>
            <a:p>
              <a:endParaRPr lang="de-DE">
                <a:latin typeface="Barlow" panose="00000500000000000000" pitchFamily="2" charset="0"/>
              </a:endParaRPr>
            </a:p>
          </p:txBody>
        </p:sp>
        <p:sp>
          <p:nvSpPr>
            <p:cNvPr id="47" name="Freihandform: Form 46">
              <a:extLst>
                <a:ext uri="{FF2B5EF4-FFF2-40B4-BE49-F238E27FC236}">
                  <a16:creationId xmlns:a16="http://schemas.microsoft.com/office/drawing/2014/main" id="{E6272133-0604-4EAE-B69B-D87F63A3ED38}"/>
                </a:ext>
              </a:extLst>
            </p:cNvPr>
            <p:cNvSpPr/>
            <p:nvPr/>
          </p:nvSpPr>
          <p:spPr>
            <a:xfrm>
              <a:off x="-652056" y="1928832"/>
              <a:ext cx="390525" cy="342900"/>
            </a:xfrm>
            <a:custGeom>
              <a:avLst/>
              <a:gdLst>
                <a:gd name="connsiteX0" fmla="*/ 341252 w 390525"/>
                <a:gd name="connsiteY0" fmla="*/ 14288 h 342900"/>
                <a:gd name="connsiteX1" fmla="*/ 56550 w 390525"/>
                <a:gd name="connsiteY1" fmla="*/ 14288 h 342900"/>
                <a:gd name="connsiteX2" fmla="*/ 14288 w 390525"/>
                <a:gd name="connsiteY2" fmla="*/ 56512 h 342900"/>
                <a:gd name="connsiteX3" fmla="*/ 14288 w 390525"/>
                <a:gd name="connsiteY3" fmla="*/ 216532 h 342900"/>
                <a:gd name="connsiteX4" fmla="*/ 56550 w 390525"/>
                <a:gd name="connsiteY4" fmla="*/ 258794 h 342900"/>
                <a:gd name="connsiteX5" fmla="*/ 212522 w 390525"/>
                <a:gd name="connsiteY5" fmla="*/ 258794 h 342900"/>
                <a:gd name="connsiteX6" fmla="*/ 290170 w 390525"/>
                <a:gd name="connsiteY6" fmla="*/ 336442 h 342900"/>
                <a:gd name="connsiteX7" fmla="*/ 290170 w 390525"/>
                <a:gd name="connsiteY7" fmla="*/ 258794 h 342900"/>
                <a:gd name="connsiteX8" fmla="*/ 341252 w 390525"/>
                <a:gd name="connsiteY8" fmla="*/ 258794 h 342900"/>
                <a:gd name="connsiteX9" fmla="*/ 383477 w 390525"/>
                <a:gd name="connsiteY9" fmla="*/ 216532 h 342900"/>
                <a:gd name="connsiteX10" fmla="*/ 383477 w 390525"/>
                <a:gd name="connsiteY10" fmla="*/ 56512 h 342900"/>
                <a:gd name="connsiteX11" fmla="*/ 341252 w 390525"/>
                <a:gd name="connsiteY11" fmla="*/ 14288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525" h="342900">
                  <a:moveTo>
                    <a:pt x="341252" y="14288"/>
                  </a:moveTo>
                  <a:lnTo>
                    <a:pt x="56550" y="14288"/>
                  </a:lnTo>
                  <a:cubicBezTo>
                    <a:pt x="33252" y="14355"/>
                    <a:pt x="14376" y="33214"/>
                    <a:pt x="14288" y="56512"/>
                  </a:cubicBezTo>
                  <a:lnTo>
                    <a:pt x="14288" y="216532"/>
                  </a:lnTo>
                  <a:cubicBezTo>
                    <a:pt x="14356" y="239845"/>
                    <a:pt x="33237" y="258726"/>
                    <a:pt x="56550" y="258794"/>
                  </a:cubicBezTo>
                  <a:lnTo>
                    <a:pt x="212522" y="258794"/>
                  </a:lnTo>
                  <a:lnTo>
                    <a:pt x="290170" y="336442"/>
                  </a:lnTo>
                  <a:lnTo>
                    <a:pt x="290170" y="258794"/>
                  </a:lnTo>
                  <a:lnTo>
                    <a:pt x="341252" y="258794"/>
                  </a:lnTo>
                  <a:cubicBezTo>
                    <a:pt x="364550" y="258705"/>
                    <a:pt x="383409" y="239830"/>
                    <a:pt x="383477" y="216532"/>
                  </a:cubicBezTo>
                  <a:lnTo>
                    <a:pt x="383477" y="56512"/>
                  </a:lnTo>
                  <a:cubicBezTo>
                    <a:pt x="383388" y="33229"/>
                    <a:pt x="364535" y="14376"/>
                    <a:pt x="341252" y="14288"/>
                  </a:cubicBezTo>
                  <a:close/>
                </a:path>
              </a:pathLst>
            </a:custGeom>
            <a:noFill/>
            <a:ln w="19050" cap="rnd">
              <a:solidFill>
                <a:srgbClr val="1D1D1B"/>
              </a:solidFill>
              <a:prstDash val="solid"/>
              <a:round/>
            </a:ln>
          </p:spPr>
          <p:txBody>
            <a:bodyPr rtlCol="0" anchor="ctr"/>
            <a:lstStyle/>
            <a:p>
              <a:endParaRPr lang="de-DE">
                <a:latin typeface="Barlow" panose="00000500000000000000" pitchFamily="2" charset="0"/>
              </a:endParaRPr>
            </a:p>
          </p:txBody>
        </p:sp>
      </p:grpSp>
      <p:pic>
        <p:nvPicPr>
          <p:cNvPr id="4" name="Grafik 3" descr="Ein Bild, das Text, Screenshot, Visitenkarte, Schrift enthält.&#10;&#10;KI-generierte Inhalte können fehlerhaft sein.">
            <a:extLst>
              <a:ext uri="{FF2B5EF4-FFF2-40B4-BE49-F238E27FC236}">
                <a16:creationId xmlns:a16="http://schemas.microsoft.com/office/drawing/2014/main" id="{CD02EAF5-5129-8536-4DC9-D5F23E0E3D9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046600" y="4490300"/>
            <a:ext cx="945766" cy="631252"/>
          </a:xfrm>
          <a:prstGeom prst="rect">
            <a:avLst/>
          </a:prstGeom>
        </p:spPr>
      </p:pic>
    </p:spTree>
    <p:extLst>
      <p:ext uri="{BB962C8B-B14F-4D97-AF65-F5344CB8AC3E}">
        <p14:creationId xmlns:p14="http://schemas.microsoft.com/office/powerpoint/2010/main" val="449370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spaltiger Inhal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6E201B-985A-4D23-AE9C-4D2F447AD0DE}"/>
              </a:ext>
            </a:extLst>
          </p:cNvPr>
          <p:cNvSpPr>
            <a:spLocks noGrp="1"/>
          </p:cNvSpPr>
          <p:nvPr>
            <p:ph idx="1" hasCustomPrompt="1"/>
          </p:nvPr>
        </p:nvSpPr>
        <p:spPr>
          <a:xfrm>
            <a:off x="252001" y="972000"/>
            <a:ext cx="4212000" cy="3600000"/>
          </a:xfrm>
          <a:prstGeom prst="rect">
            <a:avLst/>
          </a:prstGeom>
        </p:spPr>
        <p:txBody>
          <a:bodyPr lIns="0"/>
          <a:lstStyle>
            <a:lvl1pPr marL="90488" indent="-90488">
              <a:lnSpc>
                <a:spcPts val="2200"/>
              </a:lnSpc>
              <a:spcBef>
                <a:spcPts val="750"/>
              </a:spcBef>
              <a:buFont typeface="Barlow" panose="00000500000000000000" pitchFamily="2" charset="0"/>
              <a:buChar char=" "/>
              <a:defRPr sz="1650" b="0" i="0" cap="none" baseline="0">
                <a:solidFill>
                  <a:srgbClr val="333333"/>
                </a:solidFill>
                <a:latin typeface="Barlow Semi Condensed Medium" panose="00000606000000000000" pitchFamily="2" charset="0"/>
              </a:defRPr>
            </a:lvl1pPr>
            <a:lvl2pPr marL="447675" indent="-179388">
              <a:spcBef>
                <a:spcPts val="375"/>
              </a:spcBef>
              <a:buFont typeface="Arial" panose="020B0604020202020204" pitchFamily="34" charset="0"/>
              <a:buChar char="▪"/>
              <a:defRPr sz="1400" b="0">
                <a:solidFill>
                  <a:srgbClr val="333333"/>
                </a:solidFill>
                <a:latin typeface="Barlow" panose="00000500000000000000" pitchFamily="2" charset="0"/>
              </a:defRPr>
            </a:lvl2pPr>
            <a:lvl3pPr marL="627063" indent="-179388">
              <a:spcBef>
                <a:spcPts val="375"/>
              </a:spcBef>
              <a:buFont typeface="Barlow" panose="00000500000000000000" pitchFamily="2" charset="0"/>
              <a:buChar char="-"/>
              <a:defRPr sz="1200" b="0">
                <a:solidFill>
                  <a:srgbClr val="333333"/>
                </a:solidFill>
                <a:latin typeface="Barlow Light" panose="00000400000000000000" pitchFamily="2" charset="0"/>
              </a:defRPr>
            </a:lvl3pPr>
            <a:lvl4pPr marL="1200150" indent="-171450">
              <a:buFont typeface="Arial" panose="020B0604020202020204" pitchFamily="34" charset="0"/>
              <a:buChar char="•"/>
              <a:defRPr sz="1200">
                <a:latin typeface="+mj-lt"/>
              </a:defRPr>
            </a:lvl4pPr>
            <a:lvl5pPr>
              <a:defRPr sz="1200">
                <a:latin typeface="+mj-lt"/>
              </a:defRPr>
            </a:lvl5pPr>
            <a:lvl6pPr>
              <a:defRPr sz="1200"/>
            </a:lvl6pPr>
            <a:lvl7pPr>
              <a:defRPr sz="1200"/>
            </a:lvl7pPr>
            <a:lvl8pPr>
              <a:defRPr sz="1200"/>
            </a:lvl8pPr>
            <a:lvl9pPr>
              <a:defRPr sz="1200"/>
            </a:lvl9pPr>
          </a:lstStyle>
          <a:p>
            <a:pPr lvl="0"/>
            <a:r>
              <a:rPr lang="de-DE"/>
              <a:t>Erste Ebene</a:t>
            </a:r>
          </a:p>
          <a:p>
            <a:pPr lvl="1"/>
            <a:r>
              <a:rPr lang="de-DE"/>
              <a:t>Zweite Ebene</a:t>
            </a:r>
          </a:p>
          <a:p>
            <a:pPr lvl="2"/>
            <a:r>
              <a:rPr lang="de-DE"/>
              <a:t>Dritte Ebene</a:t>
            </a:r>
          </a:p>
        </p:txBody>
      </p:sp>
      <p:sp>
        <p:nvSpPr>
          <p:cNvPr id="4" name="Title 1">
            <a:extLst>
              <a:ext uri="{FF2B5EF4-FFF2-40B4-BE49-F238E27FC236}">
                <a16:creationId xmlns:a16="http://schemas.microsoft.com/office/drawing/2014/main" id="{724859B8-11D3-4262-880D-FA6080F20767}"/>
              </a:ext>
            </a:extLst>
          </p:cNvPr>
          <p:cNvSpPr>
            <a:spLocks noGrp="1"/>
          </p:cNvSpPr>
          <p:nvPr>
            <p:ph type="title"/>
          </p:nvPr>
        </p:nvSpPr>
        <p:spPr>
          <a:xfrm>
            <a:off x="252000" y="239013"/>
            <a:ext cx="6480000" cy="430560"/>
          </a:xfrm>
          <a:prstGeom prst="rect">
            <a:avLst/>
          </a:prstGeom>
        </p:spPr>
        <p:txBody>
          <a:bodyPr anchor="ctr"/>
          <a:lstStyle>
            <a:lvl1pPr>
              <a:defRPr sz="2800" b="0">
                <a:solidFill>
                  <a:srgbClr val="333333"/>
                </a:solidFill>
                <a:latin typeface="Barlow Semi Condensed SemiBold" panose="00000706000000000000" pitchFamily="2" charset="0"/>
              </a:defRPr>
            </a:lvl1pPr>
          </a:lstStyle>
          <a:p>
            <a:endParaRPr lang="en-US"/>
          </a:p>
        </p:txBody>
      </p:sp>
      <p:sp>
        <p:nvSpPr>
          <p:cNvPr id="5" name="Content Placeholder 2">
            <a:extLst>
              <a:ext uri="{FF2B5EF4-FFF2-40B4-BE49-F238E27FC236}">
                <a16:creationId xmlns:a16="http://schemas.microsoft.com/office/drawing/2014/main" id="{8F8AA063-5100-4148-8D88-22CBFE32D942}"/>
              </a:ext>
            </a:extLst>
          </p:cNvPr>
          <p:cNvSpPr>
            <a:spLocks noGrp="1"/>
          </p:cNvSpPr>
          <p:nvPr>
            <p:ph idx="10" hasCustomPrompt="1"/>
          </p:nvPr>
        </p:nvSpPr>
        <p:spPr>
          <a:xfrm>
            <a:off x="4681331" y="972007"/>
            <a:ext cx="4212000" cy="3600000"/>
          </a:xfrm>
          <a:prstGeom prst="rect">
            <a:avLst/>
          </a:prstGeom>
          <a:noFill/>
        </p:spPr>
        <p:txBody>
          <a:bodyPr lIns="0"/>
          <a:lstStyle>
            <a:lvl1pPr marL="90488" indent="-90488">
              <a:lnSpc>
                <a:spcPts val="2200"/>
              </a:lnSpc>
              <a:spcBef>
                <a:spcPts val="750"/>
              </a:spcBef>
              <a:buFont typeface="Barlow" panose="00000500000000000000" pitchFamily="2" charset="0"/>
              <a:buChar char=" "/>
              <a:defRPr sz="1650" b="0" i="0" cap="none" baseline="0">
                <a:solidFill>
                  <a:srgbClr val="333333"/>
                </a:solidFill>
                <a:latin typeface="Barlow Semi Condensed Medium" panose="00000606000000000000" pitchFamily="2" charset="0"/>
              </a:defRPr>
            </a:lvl1pPr>
            <a:lvl2pPr marL="447675" indent="-179388">
              <a:spcBef>
                <a:spcPts val="375"/>
              </a:spcBef>
              <a:buFont typeface="Arial" panose="020B0604020202020204" pitchFamily="34" charset="0"/>
              <a:buChar char="▪"/>
              <a:defRPr sz="1400" b="0">
                <a:solidFill>
                  <a:srgbClr val="333333"/>
                </a:solidFill>
                <a:latin typeface="Barlow" panose="00000500000000000000" pitchFamily="2" charset="0"/>
              </a:defRPr>
            </a:lvl2pPr>
            <a:lvl3pPr marL="627063" indent="-179388">
              <a:spcBef>
                <a:spcPts val="375"/>
              </a:spcBef>
              <a:buFont typeface="Barlow" panose="00000500000000000000" pitchFamily="2" charset="0"/>
              <a:buChar char="-"/>
              <a:defRPr sz="1200" b="0">
                <a:solidFill>
                  <a:srgbClr val="333333"/>
                </a:solidFill>
                <a:latin typeface="Barlow Light" panose="00000400000000000000" pitchFamily="2" charset="0"/>
              </a:defRPr>
            </a:lvl3pPr>
            <a:lvl4pPr marL="1200150" indent="-171450">
              <a:buFont typeface="Arial" panose="020B0604020202020204" pitchFamily="34" charset="0"/>
              <a:buChar char="•"/>
              <a:defRPr sz="1200">
                <a:latin typeface="+mj-lt"/>
              </a:defRPr>
            </a:lvl4pPr>
            <a:lvl5pPr>
              <a:defRPr sz="1200">
                <a:latin typeface="+mj-lt"/>
              </a:defRPr>
            </a:lvl5pPr>
            <a:lvl6pPr>
              <a:defRPr sz="1200"/>
            </a:lvl6pPr>
            <a:lvl7pPr>
              <a:defRPr sz="1200"/>
            </a:lvl7pPr>
            <a:lvl8pPr>
              <a:defRPr sz="1200"/>
            </a:lvl8pPr>
            <a:lvl9pPr>
              <a:defRPr sz="1200"/>
            </a:lvl9pPr>
          </a:lstStyle>
          <a:p>
            <a:pPr lvl="0"/>
            <a:r>
              <a:rPr lang="de-DE"/>
              <a:t>Erste Ebene</a:t>
            </a:r>
          </a:p>
          <a:p>
            <a:pPr lvl="1"/>
            <a:r>
              <a:rPr lang="de-DE"/>
              <a:t>Zweite Ebene</a:t>
            </a:r>
          </a:p>
          <a:p>
            <a:pPr lvl="2"/>
            <a:r>
              <a:rPr lang="de-DE"/>
              <a:t>Dritte Ebene</a:t>
            </a:r>
          </a:p>
        </p:txBody>
      </p:sp>
    </p:spTree>
    <p:extLst>
      <p:ext uri="{BB962C8B-B14F-4D97-AF65-F5344CB8AC3E}">
        <p14:creationId xmlns:p14="http://schemas.microsoft.com/office/powerpoint/2010/main" val="440454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Abschnit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B3E3DA4-787D-4067-9F9B-0CEB770ED1A6}"/>
              </a:ext>
            </a:extLst>
          </p:cNvPr>
          <p:cNvSpPr/>
          <p:nvPr userDrawn="1"/>
        </p:nvSpPr>
        <p:spPr>
          <a:xfrm>
            <a:off x="0" y="1735119"/>
            <a:ext cx="9144000" cy="166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itle 1">
            <a:extLst>
              <a:ext uri="{FF2B5EF4-FFF2-40B4-BE49-F238E27FC236}">
                <a16:creationId xmlns:a16="http://schemas.microsoft.com/office/drawing/2014/main" id="{EA2CFEE3-2AA3-4243-9A13-F6CAFF41A522}"/>
              </a:ext>
            </a:extLst>
          </p:cNvPr>
          <p:cNvSpPr>
            <a:spLocks noGrp="1"/>
          </p:cNvSpPr>
          <p:nvPr>
            <p:ph type="ctrTitle" hasCustomPrompt="1"/>
          </p:nvPr>
        </p:nvSpPr>
        <p:spPr>
          <a:xfrm>
            <a:off x="414000" y="3663040"/>
            <a:ext cx="6840001" cy="432000"/>
          </a:xfrm>
          <a:prstGeom prst="rect">
            <a:avLst/>
          </a:prstGeom>
        </p:spPr>
        <p:txBody>
          <a:bodyPr anchor="ctr"/>
          <a:lstStyle>
            <a:lvl1pPr algn="l">
              <a:defRPr sz="2800" cap="none" baseline="0">
                <a:solidFill>
                  <a:srgbClr val="333333"/>
                </a:solidFill>
                <a:latin typeface="Barlow Semi Condensed SemiBold" panose="00000706000000000000" pitchFamily="2" charset="0"/>
                <a:cs typeface="Arial" panose="020B0604020202020204" pitchFamily="34" charset="0"/>
              </a:defRPr>
            </a:lvl1pPr>
          </a:lstStyle>
          <a:p>
            <a:r>
              <a:rPr lang="de-DE"/>
              <a:t>Titel des Abschnittes</a:t>
            </a:r>
            <a:endParaRPr lang="en-US"/>
          </a:p>
        </p:txBody>
      </p:sp>
      <p:sp>
        <p:nvSpPr>
          <p:cNvPr id="5" name="Sechseck 4">
            <a:extLst>
              <a:ext uri="{FF2B5EF4-FFF2-40B4-BE49-F238E27FC236}">
                <a16:creationId xmlns:a16="http://schemas.microsoft.com/office/drawing/2014/main" id="{1DDC5130-3123-411B-A969-2E2D7F80DD52}"/>
              </a:ext>
            </a:extLst>
          </p:cNvPr>
          <p:cNvSpPr/>
          <p:nvPr userDrawn="1"/>
        </p:nvSpPr>
        <p:spPr>
          <a:xfrm rot="1800000">
            <a:off x="2586079" y="2279721"/>
            <a:ext cx="665835" cy="573996"/>
          </a:xfrm>
          <a:prstGeom prst="hexagon">
            <a:avLst>
              <a:gd name="adj" fmla="val 29273"/>
              <a:gd name="vf" fmla="val 115470"/>
            </a:avLst>
          </a:prstGeom>
          <a:solidFill>
            <a:srgbClr val="40B498">
              <a:alpha val="7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Sechseck 5">
            <a:extLst>
              <a:ext uri="{FF2B5EF4-FFF2-40B4-BE49-F238E27FC236}">
                <a16:creationId xmlns:a16="http://schemas.microsoft.com/office/drawing/2014/main" id="{3A575903-B0BE-4313-B7B7-68A9BC0395C0}"/>
              </a:ext>
            </a:extLst>
          </p:cNvPr>
          <p:cNvSpPr/>
          <p:nvPr userDrawn="1"/>
        </p:nvSpPr>
        <p:spPr>
          <a:xfrm rot="1800000">
            <a:off x="424025" y="1909570"/>
            <a:ext cx="1524584" cy="1314297"/>
          </a:xfrm>
          <a:prstGeom prst="hexagon">
            <a:avLst>
              <a:gd name="adj" fmla="val 2927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Sechseck 6">
            <a:extLst>
              <a:ext uri="{FF2B5EF4-FFF2-40B4-BE49-F238E27FC236}">
                <a16:creationId xmlns:a16="http://schemas.microsoft.com/office/drawing/2014/main" id="{C5804EC5-A324-478D-A312-1EF506DA71FF}"/>
              </a:ext>
            </a:extLst>
          </p:cNvPr>
          <p:cNvSpPr/>
          <p:nvPr userDrawn="1"/>
        </p:nvSpPr>
        <p:spPr>
          <a:xfrm rot="1800000">
            <a:off x="4033741" y="2384840"/>
            <a:ext cx="421961" cy="363759"/>
          </a:xfrm>
          <a:prstGeom prst="hexagon">
            <a:avLst>
              <a:gd name="adj" fmla="val 29273"/>
              <a:gd name="vf" fmla="val 115470"/>
            </a:avLst>
          </a:prstGeom>
          <a:solidFill>
            <a:srgbClr val="B1D284">
              <a:alpha val="7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9FDF67C3-8484-4BEB-A093-2486D5DF139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8521" b="55294"/>
          <a:stretch/>
        </p:blipFill>
        <p:spPr>
          <a:xfrm>
            <a:off x="4645" y="1724406"/>
            <a:ext cx="9134709" cy="1684624"/>
          </a:xfrm>
          <a:prstGeom prst="rect">
            <a:avLst/>
          </a:prstGeom>
          <a:effectLst>
            <a:outerShdw blurRad="50800" dist="50800" dir="5400000" sx="1000" sy="1000" algn="ctr" rotWithShape="0">
              <a:srgbClr val="000000">
                <a:alpha val="43137"/>
              </a:srgbClr>
            </a:outerShdw>
            <a:reflection stA="45000" endPos="0" dist="50800" dir="5400000" sy="-100000" algn="bl" rotWithShape="0"/>
            <a:softEdge rad="12700"/>
          </a:effectLst>
        </p:spPr>
      </p:pic>
      <p:sp>
        <p:nvSpPr>
          <p:cNvPr id="9" name="Sechseck 8">
            <a:extLst>
              <a:ext uri="{FF2B5EF4-FFF2-40B4-BE49-F238E27FC236}">
                <a16:creationId xmlns:a16="http://schemas.microsoft.com/office/drawing/2014/main" id="{64BD0DFC-EAB3-49F6-9DC7-8727ED79B5D5}"/>
              </a:ext>
            </a:extLst>
          </p:cNvPr>
          <p:cNvSpPr/>
          <p:nvPr userDrawn="1"/>
        </p:nvSpPr>
        <p:spPr>
          <a:xfrm rot="1800000">
            <a:off x="5320212" y="2348909"/>
            <a:ext cx="505320" cy="435620"/>
          </a:xfrm>
          <a:prstGeom prst="hexagon">
            <a:avLst>
              <a:gd name="adj" fmla="val 29273"/>
              <a:gd name="vf" fmla="val 115470"/>
            </a:avLst>
          </a:prstGeom>
          <a:solidFill>
            <a:srgbClr val="1E8197">
              <a:alpha val="7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platzhalter 9">
            <a:extLst>
              <a:ext uri="{FF2B5EF4-FFF2-40B4-BE49-F238E27FC236}">
                <a16:creationId xmlns:a16="http://schemas.microsoft.com/office/drawing/2014/main" id="{E36BF591-DCAA-4F2A-89BD-9E5A35245A5D}"/>
              </a:ext>
            </a:extLst>
          </p:cNvPr>
          <p:cNvSpPr>
            <a:spLocks noGrp="1"/>
          </p:cNvSpPr>
          <p:nvPr>
            <p:ph type="body" sz="quarter" idx="10" hasCustomPrompt="1"/>
          </p:nvPr>
        </p:nvSpPr>
        <p:spPr>
          <a:xfrm>
            <a:off x="720231" y="2109519"/>
            <a:ext cx="914400" cy="914400"/>
          </a:xfrm>
          <a:prstGeom prst="rect">
            <a:avLst/>
          </a:prstGeom>
          <a:ln>
            <a:noFill/>
          </a:ln>
        </p:spPr>
        <p:txBody>
          <a:bodyPr anchor="ctr"/>
          <a:lstStyle>
            <a:lvl1pPr marL="0" indent="0" algn="ctr">
              <a:buNone/>
              <a:defRPr sz="4800">
                <a:solidFill>
                  <a:srgbClr val="333333"/>
                </a:solidFill>
                <a:latin typeface="Barlow Semi Condensed SemiBold" panose="00000706000000000000" pitchFamily="2" charset="0"/>
              </a:defRPr>
            </a:lvl1pPr>
          </a:lstStyle>
          <a:p>
            <a:pPr lvl="0"/>
            <a:r>
              <a:rPr lang="de-DE">
                <a:latin typeface="Barlow Semi Condensed SemiBold" panose="00000706000000000000" pitchFamily="2" charset="0"/>
              </a:rPr>
              <a:t>01</a:t>
            </a:r>
            <a:endParaRPr lang="de-DE"/>
          </a:p>
        </p:txBody>
      </p:sp>
    </p:spTree>
    <p:extLst>
      <p:ext uri="{BB962C8B-B14F-4D97-AF65-F5344CB8AC3E}">
        <p14:creationId xmlns:p14="http://schemas.microsoft.com/office/powerpoint/2010/main" val="3018153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reier Inhal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32E70E5-5CA6-4ECD-83DC-679B90859DB7}"/>
              </a:ext>
            </a:extLst>
          </p:cNvPr>
          <p:cNvSpPr>
            <a:spLocks noGrp="1"/>
          </p:cNvSpPr>
          <p:nvPr>
            <p:ph type="title"/>
          </p:nvPr>
        </p:nvSpPr>
        <p:spPr>
          <a:xfrm>
            <a:off x="252000" y="239013"/>
            <a:ext cx="6480000" cy="430560"/>
          </a:xfrm>
          <a:prstGeom prst="rect">
            <a:avLst/>
          </a:prstGeom>
        </p:spPr>
        <p:txBody>
          <a:bodyPr anchor="ctr"/>
          <a:lstStyle>
            <a:lvl1pPr>
              <a:defRPr sz="2800" b="0">
                <a:solidFill>
                  <a:srgbClr val="333333"/>
                </a:solidFill>
                <a:latin typeface="Barlow Semi Condensed SemiBold" panose="00000706000000000000" pitchFamily="2" charset="0"/>
              </a:defRPr>
            </a:lvl1pPr>
          </a:lstStyle>
          <a:p>
            <a:endParaRPr lang="en-US"/>
          </a:p>
        </p:txBody>
      </p:sp>
    </p:spTree>
    <p:extLst>
      <p:ext uri="{BB962C8B-B14F-4D97-AF65-F5344CB8AC3E}">
        <p14:creationId xmlns:p14="http://schemas.microsoft.com/office/powerpoint/2010/main" val="2770500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spaltiger Inhal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810E27-2A5E-4A84-B210-E3CF130E4A76}"/>
              </a:ext>
            </a:extLst>
          </p:cNvPr>
          <p:cNvSpPr>
            <a:spLocks noGrp="1"/>
          </p:cNvSpPr>
          <p:nvPr>
            <p:ph idx="1" hasCustomPrompt="1"/>
          </p:nvPr>
        </p:nvSpPr>
        <p:spPr>
          <a:xfrm>
            <a:off x="252000" y="972000"/>
            <a:ext cx="8640000" cy="3600000"/>
          </a:xfrm>
          <a:prstGeom prst="rect">
            <a:avLst/>
          </a:prstGeom>
        </p:spPr>
        <p:txBody>
          <a:bodyPr lIns="0"/>
          <a:lstStyle>
            <a:lvl1pPr marL="90488" indent="-90488">
              <a:lnSpc>
                <a:spcPts val="2200"/>
              </a:lnSpc>
              <a:spcBef>
                <a:spcPts val="750"/>
              </a:spcBef>
              <a:buFont typeface="Barlow" panose="00000500000000000000" pitchFamily="2" charset="0"/>
              <a:buChar char=" "/>
              <a:defRPr sz="1650" b="0" i="0" cap="none" baseline="0">
                <a:solidFill>
                  <a:srgbClr val="333333"/>
                </a:solidFill>
                <a:latin typeface="Barlow Semi Condensed Medium" panose="00000606000000000000" pitchFamily="2" charset="0"/>
              </a:defRPr>
            </a:lvl1pPr>
            <a:lvl2pPr marL="447675" indent="-179388">
              <a:spcBef>
                <a:spcPts val="375"/>
              </a:spcBef>
              <a:buFont typeface="Arial" panose="020B0604020202020204" pitchFamily="34" charset="0"/>
              <a:buChar char="▪"/>
              <a:defRPr sz="1400" b="0">
                <a:solidFill>
                  <a:srgbClr val="333333"/>
                </a:solidFill>
                <a:latin typeface="Barlow" panose="00000500000000000000" pitchFamily="2" charset="0"/>
              </a:defRPr>
            </a:lvl2pPr>
            <a:lvl3pPr marL="627063" indent="-179388">
              <a:spcBef>
                <a:spcPts val="375"/>
              </a:spcBef>
              <a:buFont typeface="Barlow" panose="00000500000000000000" pitchFamily="2" charset="0"/>
              <a:buChar char="-"/>
              <a:defRPr sz="1200" b="0">
                <a:solidFill>
                  <a:srgbClr val="333333"/>
                </a:solidFill>
                <a:latin typeface="Barlow Light" panose="00000400000000000000" pitchFamily="2" charset="0"/>
              </a:defRPr>
            </a:lvl3pPr>
            <a:lvl4pPr marL="1200150" indent="-171450">
              <a:buFont typeface="Arial" panose="020B0604020202020204" pitchFamily="34" charset="0"/>
              <a:buChar char="•"/>
              <a:defRPr sz="1200">
                <a:latin typeface="+mj-lt"/>
              </a:defRPr>
            </a:lvl4pPr>
            <a:lvl5pPr>
              <a:defRPr sz="1200">
                <a:latin typeface="+mj-lt"/>
              </a:defRPr>
            </a:lvl5pPr>
            <a:lvl6pPr>
              <a:defRPr sz="1200"/>
            </a:lvl6pPr>
            <a:lvl7pPr>
              <a:defRPr sz="1200"/>
            </a:lvl7pPr>
            <a:lvl8pPr>
              <a:defRPr sz="1200"/>
            </a:lvl8pPr>
            <a:lvl9pPr>
              <a:defRPr sz="1200"/>
            </a:lvl9pPr>
          </a:lstStyle>
          <a:p>
            <a:pPr lvl="0"/>
            <a:r>
              <a:rPr lang="de-DE"/>
              <a:t>Erste Ebene</a:t>
            </a:r>
          </a:p>
          <a:p>
            <a:pPr lvl="1"/>
            <a:r>
              <a:rPr lang="de-DE"/>
              <a:t>Zweite Ebene</a:t>
            </a:r>
          </a:p>
          <a:p>
            <a:pPr lvl="2"/>
            <a:r>
              <a:rPr lang="de-DE"/>
              <a:t>Dritte Ebene</a:t>
            </a:r>
          </a:p>
        </p:txBody>
      </p:sp>
      <p:sp>
        <p:nvSpPr>
          <p:cNvPr id="4" name="Title 1">
            <a:extLst>
              <a:ext uri="{FF2B5EF4-FFF2-40B4-BE49-F238E27FC236}">
                <a16:creationId xmlns:a16="http://schemas.microsoft.com/office/drawing/2014/main" id="{6C5AAC9B-2CFB-45EA-A43F-BFF83DA71A4B}"/>
              </a:ext>
            </a:extLst>
          </p:cNvPr>
          <p:cNvSpPr>
            <a:spLocks noGrp="1"/>
          </p:cNvSpPr>
          <p:nvPr>
            <p:ph type="title"/>
          </p:nvPr>
        </p:nvSpPr>
        <p:spPr>
          <a:xfrm>
            <a:off x="252000" y="239013"/>
            <a:ext cx="6480000" cy="430560"/>
          </a:xfrm>
          <a:prstGeom prst="rect">
            <a:avLst/>
          </a:prstGeom>
        </p:spPr>
        <p:txBody>
          <a:bodyPr anchor="ctr"/>
          <a:lstStyle>
            <a:lvl1pPr>
              <a:defRPr sz="2800" b="0">
                <a:solidFill>
                  <a:srgbClr val="333333"/>
                </a:solidFill>
                <a:latin typeface="Barlow Semi Condensed SemiBold" panose="00000706000000000000" pitchFamily="2" charset="0"/>
              </a:defRPr>
            </a:lvl1pPr>
          </a:lstStyle>
          <a:p>
            <a:endParaRPr lang="en-US"/>
          </a:p>
        </p:txBody>
      </p:sp>
    </p:spTree>
    <p:extLst>
      <p:ext uri="{BB962C8B-B14F-4D97-AF65-F5344CB8AC3E}">
        <p14:creationId xmlns:p14="http://schemas.microsoft.com/office/powerpoint/2010/main" val="1102895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png"/><Relationship Id="rId18" Type="http://schemas.openxmlformats.org/officeDocument/2006/relationships/image" Target="../media/image11.sv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slideLayout" Target="../slideLayouts/slideLayout2.xml"/><Relationship Id="rId16" Type="http://schemas.openxmlformats.org/officeDocument/2006/relationships/image" Target="../media/image9.svg"/><Relationship Id="rId20" Type="http://schemas.openxmlformats.org/officeDocument/2006/relationships/image" Target="../media/image13.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image" Target="../media/image8.png"/><Relationship Id="rId10" Type="http://schemas.openxmlformats.org/officeDocument/2006/relationships/image" Target="../media/image3.svg"/><Relationship Id="rId19" Type="http://schemas.openxmlformats.org/officeDocument/2006/relationships/image" Target="../media/image12.png"/><Relationship Id="rId4" Type="http://schemas.openxmlformats.org/officeDocument/2006/relationships/slideLayout" Target="../slideLayouts/slideLayout4.xml"/><Relationship Id="rId9" Type="http://schemas.openxmlformats.org/officeDocument/2006/relationships/image" Target="../media/image2.png"/><Relationship Id="rId14" Type="http://schemas.openxmlformats.org/officeDocument/2006/relationships/image" Target="../media/image7.tif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8.png"/><Relationship Id="rId18" Type="http://schemas.openxmlformats.org/officeDocument/2006/relationships/image" Target="../media/image12.png"/><Relationship Id="rId3" Type="http://schemas.openxmlformats.org/officeDocument/2006/relationships/slideLayout" Target="../slideLayouts/slideLayout9.xml"/><Relationship Id="rId7" Type="http://schemas.openxmlformats.org/officeDocument/2006/relationships/image" Target="../media/image16.png"/><Relationship Id="rId12" Type="http://schemas.openxmlformats.org/officeDocument/2006/relationships/image" Target="../media/image27.tiff"/><Relationship Id="rId17" Type="http://schemas.openxmlformats.org/officeDocument/2006/relationships/image" Target="../media/image30.png"/><Relationship Id="rId2" Type="http://schemas.openxmlformats.org/officeDocument/2006/relationships/slideLayout" Target="../slideLayouts/slideLayout8.xml"/><Relationship Id="rId16"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theme" Target="../theme/theme2.xml"/><Relationship Id="rId11" Type="http://schemas.openxmlformats.org/officeDocument/2006/relationships/image" Target="../media/image26.png"/><Relationship Id="rId5" Type="http://schemas.openxmlformats.org/officeDocument/2006/relationships/slideLayout" Target="../slideLayouts/slideLayout11.xml"/><Relationship Id="rId15" Type="http://schemas.openxmlformats.org/officeDocument/2006/relationships/image" Target="../media/image10.png"/><Relationship Id="rId10" Type="http://schemas.openxmlformats.org/officeDocument/2006/relationships/image" Target="../media/image25.png"/><Relationship Id="rId19" Type="http://schemas.openxmlformats.org/officeDocument/2006/relationships/image" Target="../media/image31.svg"/><Relationship Id="rId4" Type="http://schemas.openxmlformats.org/officeDocument/2006/relationships/slideLayout" Target="../slideLayouts/slideLayout10.xml"/><Relationship Id="rId9" Type="http://schemas.openxmlformats.org/officeDocument/2006/relationships/image" Target="../media/image24.png"/><Relationship Id="rId14" Type="http://schemas.openxmlformats.org/officeDocument/2006/relationships/image" Target="../media/image28.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D05244B5-ACED-4A77-9D25-9B806AEC9D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289821" y="4631157"/>
            <a:ext cx="1597362" cy="315243"/>
          </a:xfrm>
          <a:prstGeom prst="rect">
            <a:avLst/>
          </a:prstGeom>
        </p:spPr>
      </p:pic>
      <p:pic>
        <p:nvPicPr>
          <p:cNvPr id="5" name="Grafik 4">
            <a:extLst>
              <a:ext uri="{FF2B5EF4-FFF2-40B4-BE49-F238E27FC236}">
                <a16:creationId xmlns:a16="http://schemas.microsoft.com/office/drawing/2014/main" id="{B084617D-E900-4551-BD3C-148FE7A21F4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13832" y="4631157"/>
            <a:ext cx="1020239" cy="387244"/>
          </a:xfrm>
          <a:prstGeom prst="rect">
            <a:avLst/>
          </a:prstGeom>
        </p:spPr>
      </p:pic>
      <p:pic>
        <p:nvPicPr>
          <p:cNvPr id="8" name="Grafik 7">
            <a:extLst>
              <a:ext uri="{FF2B5EF4-FFF2-40B4-BE49-F238E27FC236}">
                <a16:creationId xmlns:a16="http://schemas.microsoft.com/office/drawing/2014/main" id="{DB33AD4F-83EB-43CA-B6F4-62F6E44619F3}"/>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5425" t="22368" r="15710" b="31672"/>
          <a:stretch/>
        </p:blipFill>
        <p:spPr>
          <a:xfrm>
            <a:off x="5853152" y="5216507"/>
            <a:ext cx="1374024" cy="468001"/>
          </a:xfrm>
          <a:prstGeom prst="rect">
            <a:avLst/>
          </a:prstGeom>
        </p:spPr>
      </p:pic>
      <p:pic>
        <p:nvPicPr>
          <p:cNvPr id="20" name="Grafik 19">
            <a:extLst>
              <a:ext uri="{FF2B5EF4-FFF2-40B4-BE49-F238E27FC236}">
                <a16:creationId xmlns:a16="http://schemas.microsoft.com/office/drawing/2014/main" id="{E151B41B-2673-4ED9-9E02-064551229ECA}"/>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10097" t="31524" r="11883" b="34117"/>
          <a:stretch/>
        </p:blipFill>
        <p:spPr>
          <a:xfrm>
            <a:off x="3551112" y="5264876"/>
            <a:ext cx="2205062" cy="371261"/>
          </a:xfrm>
          <a:prstGeom prst="rect">
            <a:avLst/>
          </a:prstGeom>
        </p:spPr>
      </p:pic>
      <p:pic>
        <p:nvPicPr>
          <p:cNvPr id="25" name="Grafik 24">
            <a:extLst>
              <a:ext uri="{FF2B5EF4-FFF2-40B4-BE49-F238E27FC236}">
                <a16:creationId xmlns:a16="http://schemas.microsoft.com/office/drawing/2014/main" id="{80CED0D1-9AAE-4AFE-BD97-6CB916A67EC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30189" y="5216507"/>
            <a:ext cx="1898110" cy="467436"/>
          </a:xfrm>
          <a:prstGeom prst="rect">
            <a:avLst/>
          </a:prstGeom>
        </p:spPr>
      </p:pic>
      <p:pic>
        <p:nvPicPr>
          <p:cNvPr id="29" name="Grafik 28">
            <a:extLst>
              <a:ext uri="{FF2B5EF4-FFF2-40B4-BE49-F238E27FC236}">
                <a16:creationId xmlns:a16="http://schemas.microsoft.com/office/drawing/2014/main" id="{7E2D2D38-47BC-424B-A54A-683AC6FD06AC}"/>
              </a:ext>
            </a:extLst>
          </p:cNvPr>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13832" y="5183358"/>
            <a:ext cx="1147838" cy="576000"/>
          </a:xfrm>
          <a:prstGeom prst="rect">
            <a:avLst/>
          </a:prstGeom>
        </p:spPr>
      </p:pic>
      <p:pic>
        <p:nvPicPr>
          <p:cNvPr id="30" name="Grafik 29">
            <a:extLst>
              <a:ext uri="{FF2B5EF4-FFF2-40B4-BE49-F238E27FC236}">
                <a16:creationId xmlns:a16="http://schemas.microsoft.com/office/drawing/2014/main" id="{45490CD2-A90E-418C-BBAD-170537D9FB01}"/>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818951" y="5243359"/>
            <a:ext cx="784679" cy="540000"/>
          </a:xfrm>
          <a:prstGeom prst="rect">
            <a:avLst/>
          </a:prstGeom>
        </p:spPr>
      </p:pic>
      <p:pic>
        <p:nvPicPr>
          <p:cNvPr id="31" name="Grafik 30">
            <a:extLst>
              <a:ext uri="{FF2B5EF4-FFF2-40B4-BE49-F238E27FC236}">
                <a16:creationId xmlns:a16="http://schemas.microsoft.com/office/drawing/2014/main" id="{ABE0EF9B-71DE-463E-B46F-021D762636DA}"/>
              </a:ext>
            </a:extLst>
          </p:cNvPr>
          <p:cNvPicPr>
            <a:picLocks noChangeAspect="1"/>
          </p:cNvPicPr>
          <p:nvPr userDrawn="1"/>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430189" y="5783359"/>
            <a:ext cx="2198319" cy="432000"/>
          </a:xfrm>
          <a:prstGeom prst="rect">
            <a:avLst/>
          </a:prstGeom>
        </p:spPr>
      </p:pic>
      <p:pic>
        <p:nvPicPr>
          <p:cNvPr id="32" name="Grafik 31">
            <a:extLst>
              <a:ext uri="{FF2B5EF4-FFF2-40B4-BE49-F238E27FC236}">
                <a16:creationId xmlns:a16="http://schemas.microsoft.com/office/drawing/2014/main" id="{1EA9729F-C414-4022-AC32-C8F1C611F1D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749608" y="5819359"/>
            <a:ext cx="2006566" cy="396000"/>
          </a:xfrm>
          <a:prstGeom prst="rect">
            <a:avLst/>
          </a:prstGeom>
        </p:spPr>
      </p:pic>
      <p:pic>
        <p:nvPicPr>
          <p:cNvPr id="33" name="Grafik 32">
            <a:extLst>
              <a:ext uri="{FF2B5EF4-FFF2-40B4-BE49-F238E27FC236}">
                <a16:creationId xmlns:a16="http://schemas.microsoft.com/office/drawing/2014/main" id="{B96C7CCC-6761-451F-8886-7E1A13C770E7}"/>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940282" y="5891944"/>
            <a:ext cx="2295970" cy="324000"/>
          </a:xfrm>
          <a:prstGeom prst="rect">
            <a:avLst/>
          </a:prstGeom>
        </p:spPr>
      </p:pic>
      <p:pic>
        <p:nvPicPr>
          <p:cNvPr id="21" name="Grafik 20">
            <a:extLst>
              <a:ext uri="{FF2B5EF4-FFF2-40B4-BE49-F238E27FC236}">
                <a16:creationId xmlns:a16="http://schemas.microsoft.com/office/drawing/2014/main" id="{A7F77DEA-5615-4F3F-895D-6E610CFA35D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984395" y="4631761"/>
            <a:ext cx="1422693" cy="350358"/>
          </a:xfrm>
          <a:prstGeom prst="rect">
            <a:avLst/>
          </a:prstGeom>
        </p:spPr>
      </p:pic>
    </p:spTree>
    <p:extLst>
      <p:ext uri="{BB962C8B-B14F-4D97-AF65-F5344CB8AC3E}">
        <p14:creationId xmlns:p14="http://schemas.microsoft.com/office/powerpoint/2010/main" val="182470469"/>
      </p:ext>
    </p:extLst>
  </p:cSld>
  <p:clrMap bg1="lt1" tx1="dk1" bg2="lt2" tx2="dk2" accent1="accent1" accent2="accent2" accent3="accent3" accent4="accent4" accent5="accent5" accent6="accent6" hlink="hlink" folHlink="folHlink"/>
  <p:sldLayoutIdLst>
    <p:sldLayoutId id="2147483664" r:id="rId1"/>
    <p:sldLayoutId id="2147483670" r:id="rId2"/>
    <p:sldLayoutId id="2147483671" r:id="rId3"/>
    <p:sldLayoutId id="2147483672" r:id="rId4"/>
    <p:sldLayoutId id="2147483677" r:id="rId5"/>
    <p:sldLayoutId id="2147483684" r:id="rId6"/>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B070D8AB-CAB4-4B8A-8C76-43EF085E902F}"/>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39244" y="180000"/>
            <a:ext cx="1748861" cy="540000"/>
          </a:xfrm>
          <a:prstGeom prst="rect">
            <a:avLst/>
          </a:prstGeom>
        </p:spPr>
      </p:pic>
      <p:sp>
        <p:nvSpPr>
          <p:cNvPr id="9" name="Sechseck 8">
            <a:extLst>
              <a:ext uri="{FF2B5EF4-FFF2-40B4-BE49-F238E27FC236}">
                <a16:creationId xmlns:a16="http://schemas.microsoft.com/office/drawing/2014/main" id="{2F96CC07-9E73-4EDF-BBDD-80353DB9F4B7}"/>
              </a:ext>
            </a:extLst>
          </p:cNvPr>
          <p:cNvSpPr/>
          <p:nvPr userDrawn="1"/>
        </p:nvSpPr>
        <p:spPr>
          <a:xfrm rot="1800000">
            <a:off x="8567490" y="4729180"/>
            <a:ext cx="360921" cy="311138"/>
          </a:xfrm>
          <a:prstGeom prst="hexagon">
            <a:avLst>
              <a:gd name="adj" fmla="val 29273"/>
              <a:gd name="vf" fmla="val 11547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619634DA-8B08-43B1-B034-CCA9831D0E5B}"/>
              </a:ext>
            </a:extLst>
          </p:cNvPr>
          <p:cNvSpPr txBox="1"/>
          <p:nvPr userDrawn="1"/>
        </p:nvSpPr>
        <p:spPr>
          <a:xfrm>
            <a:off x="8471774" y="4724386"/>
            <a:ext cx="540000" cy="300082"/>
          </a:xfrm>
          <a:prstGeom prst="rect">
            <a:avLst/>
          </a:prstGeom>
          <a:noFill/>
        </p:spPr>
        <p:txBody>
          <a:bodyPr wrap="square" rtlCol="0" anchor="ctr">
            <a:spAutoFit/>
          </a:bodyPr>
          <a:lstStyle/>
          <a:p>
            <a:pPr algn="ctr"/>
            <a:fld id="{FD955248-381E-4BFB-B17D-8BA51DD9B06D}" type="slidenum">
              <a:rPr lang="de-DE" sz="1350" smtClean="0">
                <a:solidFill>
                  <a:srgbClr val="333333"/>
                </a:solidFill>
                <a:latin typeface="Barlow Semi Condensed Medium" panose="00000606000000000000" pitchFamily="2" charset="0"/>
              </a:rPr>
              <a:pPr algn="ctr"/>
              <a:t>‹Nr.›</a:t>
            </a:fld>
            <a:endParaRPr lang="de-DE" sz="1350" err="1">
              <a:solidFill>
                <a:srgbClr val="333333"/>
              </a:solidFill>
              <a:latin typeface="Barlow Semi Condensed Medium" panose="00000606000000000000" pitchFamily="2" charset="0"/>
            </a:endParaRPr>
          </a:p>
        </p:txBody>
      </p:sp>
      <p:sp>
        <p:nvSpPr>
          <p:cNvPr id="11" name="Sechseck 10">
            <a:extLst>
              <a:ext uri="{FF2B5EF4-FFF2-40B4-BE49-F238E27FC236}">
                <a16:creationId xmlns:a16="http://schemas.microsoft.com/office/drawing/2014/main" id="{AD018D56-FF17-447F-A0A3-6CEDCB926496}"/>
              </a:ext>
            </a:extLst>
          </p:cNvPr>
          <p:cNvSpPr/>
          <p:nvPr userDrawn="1"/>
        </p:nvSpPr>
        <p:spPr>
          <a:xfrm rot="1800000" flipH="1">
            <a:off x="8392277" y="4834776"/>
            <a:ext cx="115940" cy="99949"/>
          </a:xfrm>
          <a:prstGeom prst="hexagon">
            <a:avLst>
              <a:gd name="adj" fmla="val 29273"/>
              <a:gd name="vf" fmla="val 115470"/>
            </a:avLst>
          </a:prstGeom>
          <a:solidFill>
            <a:srgbClr val="1E8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Sechseck 11">
            <a:extLst>
              <a:ext uri="{FF2B5EF4-FFF2-40B4-BE49-F238E27FC236}">
                <a16:creationId xmlns:a16="http://schemas.microsoft.com/office/drawing/2014/main" id="{BFA930CD-054C-4AEE-A57D-7054DD294B01}"/>
              </a:ext>
            </a:extLst>
          </p:cNvPr>
          <p:cNvSpPr/>
          <p:nvPr userDrawn="1"/>
        </p:nvSpPr>
        <p:spPr>
          <a:xfrm rot="1800000" flipH="1">
            <a:off x="8215346" y="4851602"/>
            <a:ext cx="76903" cy="66296"/>
          </a:xfrm>
          <a:prstGeom prst="hexagon">
            <a:avLst>
              <a:gd name="adj" fmla="val 29273"/>
              <a:gd name="vf" fmla="val 115470"/>
            </a:avLst>
          </a:prstGeom>
          <a:solidFill>
            <a:srgbClr val="B1D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Sechseck 12">
            <a:extLst>
              <a:ext uri="{FF2B5EF4-FFF2-40B4-BE49-F238E27FC236}">
                <a16:creationId xmlns:a16="http://schemas.microsoft.com/office/drawing/2014/main" id="{B86DBAA3-D5F1-4112-A41E-F3F0A2A1A179}"/>
              </a:ext>
            </a:extLst>
          </p:cNvPr>
          <p:cNvSpPr/>
          <p:nvPr userDrawn="1"/>
        </p:nvSpPr>
        <p:spPr>
          <a:xfrm rot="1800000" flipH="1">
            <a:off x="8009644" y="4839200"/>
            <a:ext cx="105675" cy="91100"/>
          </a:xfrm>
          <a:prstGeom prst="hexagon">
            <a:avLst>
              <a:gd name="adj" fmla="val 29273"/>
              <a:gd name="vf" fmla="val 115470"/>
            </a:avLst>
          </a:prstGeom>
          <a:solidFill>
            <a:srgbClr val="40B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a:extLst>
              <a:ext uri="{FF2B5EF4-FFF2-40B4-BE49-F238E27FC236}">
                <a16:creationId xmlns:a16="http://schemas.microsoft.com/office/drawing/2014/main" id="{D713E420-1AC7-4123-8EE8-45CD9CFBE8E9}"/>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5425" t="22368" r="15710" b="31672"/>
          <a:stretch/>
        </p:blipFill>
        <p:spPr>
          <a:xfrm>
            <a:off x="234880" y="5211016"/>
            <a:ext cx="845551" cy="288000"/>
          </a:xfrm>
          <a:prstGeom prst="rect">
            <a:avLst/>
          </a:prstGeom>
        </p:spPr>
      </p:pic>
      <p:pic>
        <p:nvPicPr>
          <p:cNvPr id="15" name="Grafik 14">
            <a:extLst>
              <a:ext uri="{FF2B5EF4-FFF2-40B4-BE49-F238E27FC236}">
                <a16:creationId xmlns:a16="http://schemas.microsoft.com/office/drawing/2014/main" id="{48B29A74-246F-4D51-9376-7508B6A01524}"/>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10097" t="31524" r="11883" b="34117"/>
          <a:stretch/>
        </p:blipFill>
        <p:spPr>
          <a:xfrm>
            <a:off x="1114701" y="5253995"/>
            <a:ext cx="1282907" cy="216000"/>
          </a:xfrm>
          <a:prstGeom prst="rect">
            <a:avLst/>
          </a:prstGeom>
        </p:spPr>
      </p:pic>
      <p:pic>
        <p:nvPicPr>
          <p:cNvPr id="16" name="Grafik 15">
            <a:extLst>
              <a:ext uri="{FF2B5EF4-FFF2-40B4-BE49-F238E27FC236}">
                <a16:creationId xmlns:a16="http://schemas.microsoft.com/office/drawing/2014/main" id="{EF905E8E-39A2-4AD7-906E-2344D7E9355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466147" y="5253995"/>
            <a:ext cx="1315661" cy="324000"/>
          </a:xfrm>
          <a:prstGeom prst="rect">
            <a:avLst/>
          </a:prstGeom>
        </p:spPr>
      </p:pic>
      <p:pic>
        <p:nvPicPr>
          <p:cNvPr id="17" name="Grafik 16">
            <a:extLst>
              <a:ext uri="{FF2B5EF4-FFF2-40B4-BE49-F238E27FC236}">
                <a16:creationId xmlns:a16="http://schemas.microsoft.com/office/drawing/2014/main" id="{AB37BC28-1BC1-4AAB-8B63-E1813A1A91EE}"/>
              </a:ext>
            </a:extLst>
          </p:cNvPr>
          <p:cNvPicPr>
            <a:picLocks noChangeAspect="1"/>
          </p:cNvPicPr>
          <p:nvPr userDrawn="1"/>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1463" y="5253995"/>
            <a:ext cx="717398" cy="360000"/>
          </a:xfrm>
          <a:prstGeom prst="rect">
            <a:avLst/>
          </a:prstGeom>
        </p:spPr>
      </p:pic>
      <p:pic>
        <p:nvPicPr>
          <p:cNvPr id="18" name="Grafik 17">
            <a:extLst>
              <a:ext uri="{FF2B5EF4-FFF2-40B4-BE49-F238E27FC236}">
                <a16:creationId xmlns:a16="http://schemas.microsoft.com/office/drawing/2014/main" id="{B7026957-0295-4E1F-B10C-BBC4D5F0C870}"/>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38517" y="5217995"/>
            <a:ext cx="523119" cy="360000"/>
          </a:xfrm>
          <a:prstGeom prst="rect">
            <a:avLst/>
          </a:prstGeom>
        </p:spPr>
      </p:pic>
      <p:pic>
        <p:nvPicPr>
          <p:cNvPr id="19" name="Grafik 18">
            <a:extLst>
              <a:ext uri="{FF2B5EF4-FFF2-40B4-BE49-F238E27FC236}">
                <a16:creationId xmlns:a16="http://schemas.microsoft.com/office/drawing/2014/main" id="{DB12B59D-BA7C-43F9-87D6-B7509DBFC9C5}"/>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500577" y="5235995"/>
            <a:ext cx="1465547" cy="288000"/>
          </a:xfrm>
          <a:prstGeom prst="rect">
            <a:avLst/>
          </a:prstGeom>
        </p:spPr>
      </p:pic>
      <p:pic>
        <p:nvPicPr>
          <p:cNvPr id="20" name="Grafik 19">
            <a:extLst>
              <a:ext uri="{FF2B5EF4-FFF2-40B4-BE49-F238E27FC236}">
                <a16:creationId xmlns:a16="http://schemas.microsoft.com/office/drawing/2014/main" id="{FF0C71EB-5AE1-486A-96A1-5C07DAD180C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098150" y="5217995"/>
            <a:ext cx="1276906" cy="252000"/>
          </a:xfrm>
          <a:prstGeom prst="rect">
            <a:avLst/>
          </a:prstGeom>
        </p:spPr>
      </p:pic>
      <p:pic>
        <p:nvPicPr>
          <p:cNvPr id="21" name="Grafik 20">
            <a:extLst>
              <a:ext uri="{FF2B5EF4-FFF2-40B4-BE49-F238E27FC236}">
                <a16:creationId xmlns:a16="http://schemas.microsoft.com/office/drawing/2014/main" id="{6AA98FFD-3D36-44B8-847B-7544C9AFD023}"/>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25508" y="5633563"/>
            <a:ext cx="1530646" cy="216000"/>
          </a:xfrm>
          <a:prstGeom prst="rect">
            <a:avLst/>
          </a:prstGeom>
        </p:spPr>
      </p:pic>
    </p:spTree>
    <p:extLst>
      <p:ext uri="{BB962C8B-B14F-4D97-AF65-F5344CB8AC3E}">
        <p14:creationId xmlns:p14="http://schemas.microsoft.com/office/powerpoint/2010/main" val="91958458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9.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tags" Target="../tags/tag10.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ags" Target="../tags/tag1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9.png"/><Relationship Id="rId2" Type="http://schemas.openxmlformats.org/officeDocument/2006/relationships/slideLayout" Target="../slideLayouts/slideLayout10.xml"/><Relationship Id="rId1" Type="http://schemas.openxmlformats.org/officeDocument/2006/relationships/tags" Target="../tags/tag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2.xml"/><Relationship Id="rId7" Type="http://schemas.openxmlformats.org/officeDocument/2006/relationships/image" Target="../media/image39.png"/><Relationship Id="rId2" Type="http://schemas.openxmlformats.org/officeDocument/2006/relationships/slideLayout" Target="../slideLayouts/slideLayout10.xml"/><Relationship Id="rId1" Type="http://schemas.openxmlformats.org/officeDocument/2006/relationships/tags" Target="../tags/tag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3.xml"/><Relationship Id="rId7" Type="http://schemas.openxmlformats.org/officeDocument/2006/relationships/image" Target="../media/image39.png"/><Relationship Id="rId2" Type="http://schemas.openxmlformats.org/officeDocument/2006/relationships/slideLayout" Target="../slideLayouts/slideLayout10.xml"/><Relationship Id="rId1" Type="http://schemas.openxmlformats.org/officeDocument/2006/relationships/tags" Target="../tags/tag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tags" Target="../tags/tag15.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xml"/><Relationship Id="rId1" Type="http://schemas.openxmlformats.org/officeDocument/2006/relationships/tags" Target="../tags/tag16.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tags" Target="../tags/tag17.xml"/><Relationship Id="rId5" Type="http://schemas.openxmlformats.org/officeDocument/2006/relationships/image" Target="../media/image44.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tags" Target="../tags/tag18.xml"/><Relationship Id="rId5" Type="http://schemas.openxmlformats.org/officeDocument/2006/relationships/image" Target="../media/image47.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19.xml"/><Relationship Id="rId5" Type="http://schemas.openxmlformats.org/officeDocument/2006/relationships/image" Target="../media/image48.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tags" Target="../tags/tag20.xml"/><Relationship Id="rId5" Type="http://schemas.openxmlformats.org/officeDocument/2006/relationships/image" Target="../media/image58.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tags" Target="../tags/tag22.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tags" Target="../tags/tag23.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xml"/><Relationship Id="rId1" Type="http://schemas.openxmlformats.org/officeDocument/2006/relationships/tags" Target="../tags/tag24.xml"/><Relationship Id="rId5" Type="http://schemas.openxmlformats.org/officeDocument/2006/relationships/image" Target="../media/image63.png"/><Relationship Id="rId4" Type="http://schemas.openxmlformats.org/officeDocument/2006/relationships/hyperlink" Target="https://pal-learning.aiis.digital/"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xml"/><Relationship Id="rId1" Type="http://schemas.openxmlformats.org/officeDocument/2006/relationships/tags" Target="../tags/tag2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tags" Target="../tags/tag2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xml"/><Relationship Id="rId1" Type="http://schemas.openxmlformats.org/officeDocument/2006/relationships/tags" Target="../tags/tag28.xml"/><Relationship Id="rId6" Type="http://schemas.openxmlformats.org/officeDocument/2006/relationships/hyperlink" Target="https://www.canva.com/templates" TargetMode="External"/><Relationship Id="rId5" Type="http://schemas.openxmlformats.org/officeDocument/2006/relationships/hyperlink" Target="https://pal-learning.aiis.digital/" TargetMode="Externa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9.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4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2.xml"/><Relationship Id="rId7" Type="http://schemas.openxmlformats.org/officeDocument/2006/relationships/diagramColors" Target="../diagrams/colors1.xml"/><Relationship Id="rId2" Type="http://schemas.openxmlformats.org/officeDocument/2006/relationships/slideLayout" Target="../slideLayouts/slideLayout9.xml"/><Relationship Id="rId1" Type="http://schemas.openxmlformats.org/officeDocument/2006/relationships/tags" Target="../tags/tag3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69.png"/><Relationship Id="rId4" Type="http://schemas.openxmlformats.org/officeDocument/2006/relationships/diagramData" Target="../diagrams/data1.xml"/><Relationship Id="rId9" Type="http://schemas.openxmlformats.org/officeDocument/2006/relationships/image" Target="../media/image6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3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5.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ags" Target="../tags/tag6.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0.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8.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5859958-7C42-45F7-AE97-75E5E56CA96A}"/>
              </a:ext>
            </a:extLst>
          </p:cNvPr>
          <p:cNvSpPr>
            <a:spLocks noGrp="1"/>
          </p:cNvSpPr>
          <p:nvPr>
            <p:ph type="ctrTitle"/>
          </p:nvPr>
        </p:nvSpPr>
        <p:spPr>
          <a:xfrm>
            <a:off x="107356" y="3745667"/>
            <a:ext cx="8767952" cy="432000"/>
          </a:xfrm>
        </p:spPr>
        <p:txBody>
          <a:bodyPr lIns="91440" tIns="45720" rIns="91440" bIns="45720" anchor="ctr">
            <a:normAutofit fontScale="90000"/>
          </a:bodyPr>
          <a:lstStyle/>
          <a:p>
            <a:r>
              <a:rPr lang="de-DE">
                <a:latin typeface="Barlow Semi Condensed SemiBold"/>
                <a:ea typeface="Open Sans"/>
                <a:cs typeface="Arial"/>
              </a:rPr>
              <a:t>Erstellung von Bildungsinhalten für Lernmanagementsysteme</a:t>
            </a:r>
            <a:endParaRPr lang="en-US"/>
          </a:p>
          <a:p>
            <a:endParaRPr lang="de-DE">
              <a:ea typeface="Open Sans"/>
            </a:endParaRPr>
          </a:p>
        </p:txBody>
      </p:sp>
      <p:sp>
        <p:nvSpPr>
          <p:cNvPr id="4" name="Untertitel 3">
            <a:extLst>
              <a:ext uri="{FF2B5EF4-FFF2-40B4-BE49-F238E27FC236}">
                <a16:creationId xmlns:a16="http://schemas.microsoft.com/office/drawing/2014/main" id="{3A62BC68-FAE6-4394-B568-068A63879517}"/>
              </a:ext>
            </a:extLst>
          </p:cNvPr>
          <p:cNvSpPr>
            <a:spLocks noGrp="1"/>
          </p:cNvSpPr>
          <p:nvPr>
            <p:ph type="subTitle" idx="1"/>
          </p:nvPr>
        </p:nvSpPr>
        <p:spPr/>
        <p:txBody>
          <a:bodyPr lIns="91440" tIns="45720" rIns="91440" bIns="45720" anchor="ctr"/>
          <a:lstStyle/>
          <a:p>
            <a:r>
              <a:rPr lang="de-DE">
                <a:latin typeface="Barlow Semi Condensed SemiBold"/>
              </a:rPr>
              <a:t>Collin Hampe (</a:t>
            </a:r>
            <a:r>
              <a:rPr lang="de-DE" err="1">
                <a:latin typeface="Barlow Semi Condensed SemiBold"/>
              </a:rPr>
              <a:t>bsw</a:t>
            </a:r>
            <a:r>
              <a:rPr lang="de-DE">
                <a:latin typeface="Barlow Semi Condensed SemiBold"/>
              </a:rPr>
              <a:t>), Sebastian Junghans (WHZ)</a:t>
            </a:r>
            <a:endParaRPr lang="de-DE"/>
          </a:p>
        </p:txBody>
      </p:sp>
      <p:sp>
        <p:nvSpPr>
          <p:cNvPr id="5" name="Textplatzhalter 4">
            <a:extLst>
              <a:ext uri="{FF2B5EF4-FFF2-40B4-BE49-F238E27FC236}">
                <a16:creationId xmlns:a16="http://schemas.microsoft.com/office/drawing/2014/main" id="{D390DC44-5B14-4806-A527-FC4565C209A4}"/>
              </a:ext>
            </a:extLst>
          </p:cNvPr>
          <p:cNvSpPr>
            <a:spLocks noGrp="1"/>
          </p:cNvSpPr>
          <p:nvPr>
            <p:ph type="body" sz="quarter" idx="10"/>
          </p:nvPr>
        </p:nvSpPr>
        <p:spPr/>
        <p:txBody>
          <a:bodyPr lIns="91440" tIns="45720" rIns="91440" bIns="45720" anchor="ctr"/>
          <a:lstStyle/>
          <a:p>
            <a:r>
              <a:rPr lang="de-DE">
                <a:latin typeface="Barlow Semi Condensed Light"/>
              </a:rPr>
              <a:t>20.01.2026</a:t>
            </a:r>
          </a:p>
        </p:txBody>
      </p:sp>
    </p:spTree>
    <p:custDataLst>
      <p:tags r:id="rId1"/>
    </p:custDataLst>
    <p:extLst>
      <p:ext uri="{BB962C8B-B14F-4D97-AF65-F5344CB8AC3E}">
        <p14:creationId xmlns:p14="http://schemas.microsoft.com/office/powerpoint/2010/main" val="2856727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7B9E7A9-87E6-44E6-86CA-1AD0F51C0858}"/>
              </a:ext>
            </a:extLst>
          </p:cNvPr>
          <p:cNvSpPr>
            <a:spLocks noGrp="1"/>
          </p:cNvSpPr>
          <p:nvPr>
            <p:ph type="title"/>
          </p:nvPr>
        </p:nvSpPr>
        <p:spPr/>
        <p:txBody>
          <a:bodyPr/>
          <a:lstStyle/>
          <a:p>
            <a:r>
              <a:rPr lang="de-DE"/>
              <a:t>Gründe für eine didaktische Planung</a:t>
            </a:r>
          </a:p>
        </p:txBody>
      </p:sp>
      <p:sp>
        <p:nvSpPr>
          <p:cNvPr id="8" name="Textfeld 7">
            <a:extLst>
              <a:ext uri="{FF2B5EF4-FFF2-40B4-BE49-F238E27FC236}">
                <a16:creationId xmlns:a16="http://schemas.microsoft.com/office/drawing/2014/main" id="{17E4BE21-C9A7-499E-A16E-51AC2A91BE86}"/>
              </a:ext>
            </a:extLst>
          </p:cNvPr>
          <p:cNvSpPr txBox="1"/>
          <p:nvPr/>
        </p:nvSpPr>
        <p:spPr>
          <a:xfrm>
            <a:off x="1079057" y="2181815"/>
            <a:ext cx="1759691" cy="307777"/>
          </a:xfrm>
          <a:prstGeom prst="rect">
            <a:avLst/>
          </a:prstGeom>
          <a:noFill/>
        </p:spPr>
        <p:txBody>
          <a:bodyPr wrap="square">
            <a:spAutoFit/>
          </a:bodyPr>
          <a:lstStyle/>
          <a:p>
            <a:pPr algn="ctr"/>
            <a:r>
              <a:rPr lang="de-DE" sz="1400" b="1">
                <a:solidFill>
                  <a:srgbClr val="4C4D4D"/>
                </a:solidFill>
                <a:latin typeface="Barlow Semi Condensed Medium" panose="00000606000000000000" pitchFamily="2" charset="0"/>
              </a:rPr>
              <a:t>Zielgerichtetes Lernen</a:t>
            </a:r>
            <a:endParaRPr lang="de-DE" sz="600" b="0">
              <a:solidFill>
                <a:prstClr val="black"/>
              </a:solidFill>
              <a:latin typeface="Microsoft Sans Serif" panose="020B0604020202020204" pitchFamily="34" charset="0"/>
            </a:endParaRPr>
          </a:p>
        </p:txBody>
      </p:sp>
      <p:pic>
        <p:nvPicPr>
          <p:cNvPr id="6" name="Grafik 5">
            <a:extLst>
              <a:ext uri="{FF2B5EF4-FFF2-40B4-BE49-F238E27FC236}">
                <a16:creationId xmlns:a16="http://schemas.microsoft.com/office/drawing/2014/main" id="{9BBCAD96-BFF5-4B0C-A09E-C7B24F44E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694" y="1524498"/>
            <a:ext cx="657317" cy="657317"/>
          </a:xfrm>
          <a:prstGeom prst="rect">
            <a:avLst/>
          </a:prstGeom>
        </p:spPr>
      </p:pic>
    </p:spTree>
    <p:custDataLst>
      <p:tags r:id="rId1"/>
    </p:custDataLst>
    <p:extLst>
      <p:ext uri="{BB962C8B-B14F-4D97-AF65-F5344CB8AC3E}">
        <p14:creationId xmlns:p14="http://schemas.microsoft.com/office/powerpoint/2010/main" val="40716149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A310C-AE58-B6E3-0078-5C1D1AE87675}"/>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8B987387-FA82-C1D7-CCC1-F4F0DAC1C43C}"/>
              </a:ext>
            </a:extLst>
          </p:cNvPr>
          <p:cNvSpPr>
            <a:spLocks noGrp="1"/>
          </p:cNvSpPr>
          <p:nvPr>
            <p:ph type="title"/>
          </p:nvPr>
        </p:nvSpPr>
        <p:spPr/>
        <p:txBody>
          <a:bodyPr/>
          <a:lstStyle/>
          <a:p>
            <a:r>
              <a:rPr lang="de-DE"/>
              <a:t>Gründe für eine didaktische Planung</a:t>
            </a:r>
          </a:p>
        </p:txBody>
      </p:sp>
      <p:sp>
        <p:nvSpPr>
          <p:cNvPr id="8" name="Textfeld 7">
            <a:extLst>
              <a:ext uri="{FF2B5EF4-FFF2-40B4-BE49-F238E27FC236}">
                <a16:creationId xmlns:a16="http://schemas.microsoft.com/office/drawing/2014/main" id="{C17B28DD-7E1A-FEEF-4D99-380D1EB239FF}"/>
              </a:ext>
            </a:extLst>
          </p:cNvPr>
          <p:cNvSpPr txBox="1"/>
          <p:nvPr/>
        </p:nvSpPr>
        <p:spPr>
          <a:xfrm>
            <a:off x="1079057" y="2181815"/>
            <a:ext cx="1759691" cy="307777"/>
          </a:xfrm>
          <a:prstGeom prst="rect">
            <a:avLst/>
          </a:prstGeom>
          <a:noFill/>
        </p:spPr>
        <p:txBody>
          <a:bodyPr wrap="square">
            <a:spAutoFit/>
          </a:bodyPr>
          <a:lstStyle/>
          <a:p>
            <a:pPr algn="ctr"/>
            <a:r>
              <a:rPr lang="de-DE" sz="1400" b="1">
                <a:solidFill>
                  <a:srgbClr val="4C4D4D"/>
                </a:solidFill>
                <a:latin typeface="Barlow Semi Condensed Medium" panose="00000606000000000000" pitchFamily="2" charset="0"/>
              </a:rPr>
              <a:t>Zielgerichtetes Lernen</a:t>
            </a:r>
            <a:endParaRPr lang="de-DE" sz="600" b="0">
              <a:solidFill>
                <a:prstClr val="black"/>
              </a:solidFill>
              <a:latin typeface="Microsoft Sans Serif" panose="020B0604020202020204" pitchFamily="34" charset="0"/>
            </a:endParaRPr>
          </a:p>
        </p:txBody>
      </p:sp>
      <p:sp>
        <p:nvSpPr>
          <p:cNvPr id="12" name="Textfeld 11">
            <a:extLst>
              <a:ext uri="{FF2B5EF4-FFF2-40B4-BE49-F238E27FC236}">
                <a16:creationId xmlns:a16="http://schemas.microsoft.com/office/drawing/2014/main" id="{8D8267B3-BEF1-D961-3E4E-B980DC1E7FA9}"/>
              </a:ext>
            </a:extLst>
          </p:cNvPr>
          <p:cNvSpPr txBox="1"/>
          <p:nvPr/>
        </p:nvSpPr>
        <p:spPr>
          <a:xfrm>
            <a:off x="4020879" y="2184483"/>
            <a:ext cx="1102242" cy="523220"/>
          </a:xfrm>
          <a:prstGeom prst="rect">
            <a:avLst/>
          </a:prstGeom>
          <a:noFill/>
        </p:spPr>
        <p:txBody>
          <a:bodyPr wrap="square">
            <a:spAutoFit/>
          </a:bodyPr>
          <a:lstStyle/>
          <a:p>
            <a:pPr algn="ctr"/>
            <a:r>
              <a:rPr lang="de-DE" sz="1400" b="1">
                <a:solidFill>
                  <a:srgbClr val="4C4D4D"/>
                </a:solidFill>
                <a:latin typeface="Barlow Semi Condensed Medium" panose="00000606000000000000" pitchFamily="2" charset="0"/>
              </a:rPr>
              <a:t>Struktur und Orientierung</a:t>
            </a:r>
            <a:endParaRPr lang="de-DE" sz="600" b="0">
              <a:solidFill>
                <a:prstClr val="black"/>
              </a:solidFill>
              <a:latin typeface="Microsoft Sans Serif" panose="020B0604020202020204" pitchFamily="34" charset="0"/>
            </a:endParaRPr>
          </a:p>
        </p:txBody>
      </p:sp>
      <p:pic>
        <p:nvPicPr>
          <p:cNvPr id="6" name="Grafik 5">
            <a:extLst>
              <a:ext uri="{FF2B5EF4-FFF2-40B4-BE49-F238E27FC236}">
                <a16:creationId xmlns:a16="http://schemas.microsoft.com/office/drawing/2014/main" id="{330BBFC0-33DC-263F-E34C-0C332D350F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694" y="1524498"/>
            <a:ext cx="657317" cy="657317"/>
          </a:xfrm>
          <a:prstGeom prst="rect">
            <a:avLst/>
          </a:prstGeom>
        </p:spPr>
      </p:pic>
      <p:pic>
        <p:nvPicPr>
          <p:cNvPr id="10" name="Grafik 9">
            <a:extLst>
              <a:ext uri="{FF2B5EF4-FFF2-40B4-BE49-F238E27FC236}">
                <a16:creationId xmlns:a16="http://schemas.microsoft.com/office/drawing/2014/main" id="{302FDBF7-08B6-59DA-699F-8B420C74CE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2409" y="1559711"/>
            <a:ext cx="657316" cy="586889"/>
          </a:xfrm>
          <a:prstGeom prst="rect">
            <a:avLst/>
          </a:prstGeom>
        </p:spPr>
      </p:pic>
    </p:spTree>
    <p:custDataLst>
      <p:tags r:id="rId1"/>
    </p:custDataLst>
    <p:extLst>
      <p:ext uri="{BB962C8B-B14F-4D97-AF65-F5344CB8AC3E}">
        <p14:creationId xmlns:p14="http://schemas.microsoft.com/office/powerpoint/2010/main" val="24840565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8B2BB-099F-F5B1-A31F-B9AD06216DC5}"/>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F606BB42-AB89-FCEF-36FB-17AE54B600E7}"/>
              </a:ext>
            </a:extLst>
          </p:cNvPr>
          <p:cNvSpPr>
            <a:spLocks noGrp="1"/>
          </p:cNvSpPr>
          <p:nvPr>
            <p:ph type="title"/>
          </p:nvPr>
        </p:nvSpPr>
        <p:spPr/>
        <p:txBody>
          <a:bodyPr/>
          <a:lstStyle/>
          <a:p>
            <a:r>
              <a:rPr lang="de-DE"/>
              <a:t>Gründe für eine didaktische Planung</a:t>
            </a:r>
          </a:p>
        </p:txBody>
      </p:sp>
      <p:sp>
        <p:nvSpPr>
          <p:cNvPr id="8" name="Textfeld 7">
            <a:extLst>
              <a:ext uri="{FF2B5EF4-FFF2-40B4-BE49-F238E27FC236}">
                <a16:creationId xmlns:a16="http://schemas.microsoft.com/office/drawing/2014/main" id="{FF6C80C0-32D8-A100-2F80-E077672ADCC4}"/>
              </a:ext>
            </a:extLst>
          </p:cNvPr>
          <p:cNvSpPr txBox="1"/>
          <p:nvPr/>
        </p:nvSpPr>
        <p:spPr>
          <a:xfrm>
            <a:off x="1079057" y="2181815"/>
            <a:ext cx="1759691" cy="307777"/>
          </a:xfrm>
          <a:prstGeom prst="rect">
            <a:avLst/>
          </a:prstGeom>
          <a:noFill/>
        </p:spPr>
        <p:txBody>
          <a:bodyPr wrap="square">
            <a:spAutoFit/>
          </a:bodyPr>
          <a:lstStyle/>
          <a:p>
            <a:pPr algn="ctr"/>
            <a:r>
              <a:rPr lang="de-DE" sz="1400" b="1">
                <a:solidFill>
                  <a:srgbClr val="4C4D4D"/>
                </a:solidFill>
                <a:latin typeface="Barlow Semi Condensed Medium" panose="00000606000000000000" pitchFamily="2" charset="0"/>
              </a:rPr>
              <a:t>Zielgerichtetes Lernen</a:t>
            </a:r>
            <a:endParaRPr lang="de-DE" sz="600" b="0">
              <a:solidFill>
                <a:prstClr val="black"/>
              </a:solidFill>
              <a:latin typeface="Microsoft Sans Serif" panose="020B0604020202020204" pitchFamily="34" charset="0"/>
            </a:endParaRPr>
          </a:p>
        </p:txBody>
      </p:sp>
      <p:sp>
        <p:nvSpPr>
          <p:cNvPr id="12" name="Textfeld 11">
            <a:extLst>
              <a:ext uri="{FF2B5EF4-FFF2-40B4-BE49-F238E27FC236}">
                <a16:creationId xmlns:a16="http://schemas.microsoft.com/office/drawing/2014/main" id="{468223E3-3D75-60C0-A252-696C8C92A022}"/>
              </a:ext>
            </a:extLst>
          </p:cNvPr>
          <p:cNvSpPr txBox="1"/>
          <p:nvPr/>
        </p:nvSpPr>
        <p:spPr>
          <a:xfrm>
            <a:off x="4020879" y="2184483"/>
            <a:ext cx="1102242" cy="523220"/>
          </a:xfrm>
          <a:prstGeom prst="rect">
            <a:avLst/>
          </a:prstGeom>
          <a:noFill/>
        </p:spPr>
        <p:txBody>
          <a:bodyPr wrap="square">
            <a:spAutoFit/>
          </a:bodyPr>
          <a:lstStyle/>
          <a:p>
            <a:pPr algn="ctr"/>
            <a:r>
              <a:rPr lang="de-DE" sz="1400" b="1">
                <a:solidFill>
                  <a:srgbClr val="4C4D4D"/>
                </a:solidFill>
                <a:latin typeface="Barlow Semi Condensed Medium" panose="00000606000000000000" pitchFamily="2" charset="0"/>
              </a:rPr>
              <a:t>Struktur und Orientierung</a:t>
            </a:r>
            <a:endParaRPr lang="de-DE" sz="600" b="0">
              <a:solidFill>
                <a:prstClr val="black"/>
              </a:solidFill>
              <a:latin typeface="Microsoft Sans Serif" panose="020B0604020202020204" pitchFamily="34" charset="0"/>
            </a:endParaRPr>
          </a:p>
        </p:txBody>
      </p:sp>
      <p:pic>
        <p:nvPicPr>
          <p:cNvPr id="6" name="Grafik 5">
            <a:extLst>
              <a:ext uri="{FF2B5EF4-FFF2-40B4-BE49-F238E27FC236}">
                <a16:creationId xmlns:a16="http://schemas.microsoft.com/office/drawing/2014/main" id="{5825B148-EC36-B7F4-A532-265179351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694" y="1524498"/>
            <a:ext cx="657317" cy="657317"/>
          </a:xfrm>
          <a:prstGeom prst="rect">
            <a:avLst/>
          </a:prstGeom>
        </p:spPr>
      </p:pic>
      <p:pic>
        <p:nvPicPr>
          <p:cNvPr id="10" name="Grafik 9">
            <a:extLst>
              <a:ext uri="{FF2B5EF4-FFF2-40B4-BE49-F238E27FC236}">
                <a16:creationId xmlns:a16="http://schemas.microsoft.com/office/drawing/2014/main" id="{ED95D54D-7AEA-8838-6CEC-738E48E323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2409" y="1559711"/>
            <a:ext cx="657316" cy="586889"/>
          </a:xfrm>
          <a:prstGeom prst="rect">
            <a:avLst/>
          </a:prstGeom>
        </p:spPr>
      </p:pic>
      <p:pic>
        <p:nvPicPr>
          <p:cNvPr id="14" name="Grafik 13">
            <a:extLst>
              <a:ext uri="{FF2B5EF4-FFF2-40B4-BE49-F238E27FC236}">
                <a16:creationId xmlns:a16="http://schemas.microsoft.com/office/drawing/2014/main" id="{47C98FF0-BEF6-3384-9266-C14BC1FE99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1123" y="1576893"/>
            <a:ext cx="476316" cy="552527"/>
          </a:xfrm>
          <a:prstGeom prst="rect">
            <a:avLst/>
          </a:prstGeom>
        </p:spPr>
      </p:pic>
      <p:sp>
        <p:nvSpPr>
          <p:cNvPr id="16" name="Textfeld 15">
            <a:extLst>
              <a:ext uri="{FF2B5EF4-FFF2-40B4-BE49-F238E27FC236}">
                <a16:creationId xmlns:a16="http://schemas.microsoft.com/office/drawing/2014/main" id="{A5AC3081-4074-1572-8760-85E857E7E2A9}"/>
              </a:ext>
            </a:extLst>
          </p:cNvPr>
          <p:cNvSpPr txBox="1"/>
          <p:nvPr/>
        </p:nvSpPr>
        <p:spPr>
          <a:xfrm>
            <a:off x="6242476" y="2196988"/>
            <a:ext cx="1853609" cy="523220"/>
          </a:xfrm>
          <a:prstGeom prst="rect">
            <a:avLst/>
          </a:prstGeom>
          <a:noFill/>
        </p:spPr>
        <p:txBody>
          <a:bodyPr wrap="square">
            <a:spAutoFit/>
          </a:bodyPr>
          <a:lstStyle/>
          <a:p>
            <a:pPr algn="ctr"/>
            <a:r>
              <a:rPr lang="de-DE" sz="1400" b="1">
                <a:solidFill>
                  <a:srgbClr val="4C4D4D"/>
                </a:solidFill>
                <a:latin typeface="Barlow Semi Condensed Medium" panose="00000606000000000000" pitchFamily="2" charset="0"/>
              </a:rPr>
              <a:t>Motivation und Aktivierung</a:t>
            </a:r>
            <a:endParaRPr lang="de-DE" sz="600" b="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27270935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A198A-F639-BF68-A63D-E2CB55F8BDB6}"/>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F88255BC-8007-2DAA-965F-BE06D2AAF4DD}"/>
              </a:ext>
            </a:extLst>
          </p:cNvPr>
          <p:cNvSpPr>
            <a:spLocks noGrp="1"/>
          </p:cNvSpPr>
          <p:nvPr>
            <p:ph type="title"/>
          </p:nvPr>
        </p:nvSpPr>
        <p:spPr/>
        <p:txBody>
          <a:bodyPr/>
          <a:lstStyle/>
          <a:p>
            <a:r>
              <a:rPr lang="de-DE"/>
              <a:t>Gründe für eine didaktische Planung</a:t>
            </a:r>
          </a:p>
        </p:txBody>
      </p:sp>
      <p:sp>
        <p:nvSpPr>
          <p:cNvPr id="8" name="Textfeld 7">
            <a:extLst>
              <a:ext uri="{FF2B5EF4-FFF2-40B4-BE49-F238E27FC236}">
                <a16:creationId xmlns:a16="http://schemas.microsoft.com/office/drawing/2014/main" id="{B2F961CD-76C5-0B3A-73C5-0FACA5F96F48}"/>
              </a:ext>
            </a:extLst>
          </p:cNvPr>
          <p:cNvSpPr txBox="1"/>
          <p:nvPr/>
        </p:nvSpPr>
        <p:spPr>
          <a:xfrm>
            <a:off x="1079057" y="2181815"/>
            <a:ext cx="1759691" cy="307777"/>
          </a:xfrm>
          <a:prstGeom prst="rect">
            <a:avLst/>
          </a:prstGeom>
          <a:noFill/>
        </p:spPr>
        <p:txBody>
          <a:bodyPr wrap="square">
            <a:spAutoFit/>
          </a:bodyPr>
          <a:lstStyle/>
          <a:p>
            <a:pPr algn="ctr"/>
            <a:r>
              <a:rPr lang="de-DE" sz="1400" b="1">
                <a:solidFill>
                  <a:srgbClr val="4C4D4D"/>
                </a:solidFill>
                <a:latin typeface="Barlow Semi Condensed Medium" panose="00000606000000000000" pitchFamily="2" charset="0"/>
              </a:rPr>
              <a:t>Zielgerichtetes Lernen</a:t>
            </a:r>
            <a:endParaRPr lang="de-DE" sz="600" b="0">
              <a:solidFill>
                <a:prstClr val="black"/>
              </a:solidFill>
              <a:latin typeface="Microsoft Sans Serif" panose="020B0604020202020204" pitchFamily="34" charset="0"/>
            </a:endParaRPr>
          </a:p>
        </p:txBody>
      </p:sp>
      <p:sp>
        <p:nvSpPr>
          <p:cNvPr id="12" name="Textfeld 11">
            <a:extLst>
              <a:ext uri="{FF2B5EF4-FFF2-40B4-BE49-F238E27FC236}">
                <a16:creationId xmlns:a16="http://schemas.microsoft.com/office/drawing/2014/main" id="{C2FD1757-6539-527F-11F3-E492B2494C1C}"/>
              </a:ext>
            </a:extLst>
          </p:cNvPr>
          <p:cNvSpPr txBox="1"/>
          <p:nvPr/>
        </p:nvSpPr>
        <p:spPr>
          <a:xfrm>
            <a:off x="4020879" y="2184483"/>
            <a:ext cx="1102242" cy="523220"/>
          </a:xfrm>
          <a:prstGeom prst="rect">
            <a:avLst/>
          </a:prstGeom>
          <a:noFill/>
        </p:spPr>
        <p:txBody>
          <a:bodyPr wrap="square">
            <a:spAutoFit/>
          </a:bodyPr>
          <a:lstStyle/>
          <a:p>
            <a:pPr algn="ctr"/>
            <a:r>
              <a:rPr lang="de-DE" sz="1400" b="1">
                <a:solidFill>
                  <a:srgbClr val="4C4D4D"/>
                </a:solidFill>
                <a:latin typeface="Barlow Semi Condensed Medium" panose="00000606000000000000" pitchFamily="2" charset="0"/>
              </a:rPr>
              <a:t>Struktur und Orientierung</a:t>
            </a:r>
            <a:endParaRPr lang="de-DE" sz="600" b="0">
              <a:solidFill>
                <a:prstClr val="black"/>
              </a:solidFill>
              <a:latin typeface="Microsoft Sans Serif" panose="020B0604020202020204" pitchFamily="34" charset="0"/>
            </a:endParaRPr>
          </a:p>
        </p:txBody>
      </p:sp>
      <p:pic>
        <p:nvPicPr>
          <p:cNvPr id="6" name="Grafik 5">
            <a:extLst>
              <a:ext uri="{FF2B5EF4-FFF2-40B4-BE49-F238E27FC236}">
                <a16:creationId xmlns:a16="http://schemas.microsoft.com/office/drawing/2014/main" id="{20DCD42B-9EC1-FB41-3797-F4B0462703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694" y="1524498"/>
            <a:ext cx="657317" cy="657317"/>
          </a:xfrm>
          <a:prstGeom prst="rect">
            <a:avLst/>
          </a:prstGeom>
        </p:spPr>
      </p:pic>
      <p:pic>
        <p:nvPicPr>
          <p:cNvPr id="10" name="Grafik 9">
            <a:extLst>
              <a:ext uri="{FF2B5EF4-FFF2-40B4-BE49-F238E27FC236}">
                <a16:creationId xmlns:a16="http://schemas.microsoft.com/office/drawing/2014/main" id="{C91A6F80-4EFA-D046-9D38-22489D692B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2409" y="1559711"/>
            <a:ext cx="657316" cy="586889"/>
          </a:xfrm>
          <a:prstGeom prst="rect">
            <a:avLst/>
          </a:prstGeom>
        </p:spPr>
      </p:pic>
      <p:pic>
        <p:nvPicPr>
          <p:cNvPr id="14" name="Grafik 13">
            <a:extLst>
              <a:ext uri="{FF2B5EF4-FFF2-40B4-BE49-F238E27FC236}">
                <a16:creationId xmlns:a16="http://schemas.microsoft.com/office/drawing/2014/main" id="{3A42760C-1F84-EA1B-EBA5-D9DD9037F6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1123" y="1576893"/>
            <a:ext cx="476316" cy="552527"/>
          </a:xfrm>
          <a:prstGeom prst="rect">
            <a:avLst/>
          </a:prstGeom>
        </p:spPr>
      </p:pic>
      <p:sp>
        <p:nvSpPr>
          <p:cNvPr id="16" name="Textfeld 15">
            <a:extLst>
              <a:ext uri="{FF2B5EF4-FFF2-40B4-BE49-F238E27FC236}">
                <a16:creationId xmlns:a16="http://schemas.microsoft.com/office/drawing/2014/main" id="{B38099A4-315A-B04F-F17C-90BCE5902A7F}"/>
              </a:ext>
            </a:extLst>
          </p:cNvPr>
          <p:cNvSpPr txBox="1"/>
          <p:nvPr/>
        </p:nvSpPr>
        <p:spPr>
          <a:xfrm>
            <a:off x="6242476" y="2196988"/>
            <a:ext cx="1853609" cy="523220"/>
          </a:xfrm>
          <a:prstGeom prst="rect">
            <a:avLst/>
          </a:prstGeom>
          <a:noFill/>
        </p:spPr>
        <p:txBody>
          <a:bodyPr wrap="square">
            <a:spAutoFit/>
          </a:bodyPr>
          <a:lstStyle/>
          <a:p>
            <a:pPr algn="ctr"/>
            <a:r>
              <a:rPr lang="de-DE" sz="1400" b="1">
                <a:solidFill>
                  <a:srgbClr val="4C4D4D"/>
                </a:solidFill>
                <a:latin typeface="Barlow Semi Condensed Medium" panose="00000606000000000000" pitchFamily="2" charset="0"/>
              </a:rPr>
              <a:t>Motivation und Aktivierung</a:t>
            </a:r>
            <a:endParaRPr lang="de-DE" sz="600" b="0">
              <a:solidFill>
                <a:prstClr val="black"/>
              </a:solidFill>
              <a:latin typeface="Microsoft Sans Serif" panose="020B0604020202020204" pitchFamily="34" charset="0"/>
            </a:endParaRPr>
          </a:p>
        </p:txBody>
      </p:sp>
      <p:sp>
        <p:nvSpPr>
          <p:cNvPr id="20" name="Textfeld 19">
            <a:extLst>
              <a:ext uri="{FF2B5EF4-FFF2-40B4-BE49-F238E27FC236}">
                <a16:creationId xmlns:a16="http://schemas.microsoft.com/office/drawing/2014/main" id="{BCD1F707-CD65-A652-782D-7DC8985A6368}"/>
              </a:ext>
            </a:extLst>
          </p:cNvPr>
          <p:cNvSpPr txBox="1"/>
          <p:nvPr/>
        </p:nvSpPr>
        <p:spPr>
          <a:xfrm>
            <a:off x="985139" y="3831550"/>
            <a:ext cx="1853609" cy="523220"/>
          </a:xfrm>
          <a:prstGeom prst="rect">
            <a:avLst/>
          </a:prstGeom>
          <a:noFill/>
        </p:spPr>
        <p:txBody>
          <a:bodyPr wrap="square">
            <a:spAutoFit/>
          </a:bodyPr>
          <a:lstStyle/>
          <a:p>
            <a:pPr algn="ctr"/>
            <a:r>
              <a:rPr lang="de-DE" sz="1400" b="1">
                <a:solidFill>
                  <a:srgbClr val="4C4D4D"/>
                </a:solidFill>
                <a:latin typeface="Barlow Semi Condensed Medium" panose="00000606000000000000" pitchFamily="2" charset="0"/>
              </a:rPr>
              <a:t>Effektivität und Effizienz</a:t>
            </a:r>
            <a:endParaRPr lang="de-DE" sz="600" b="0">
              <a:solidFill>
                <a:prstClr val="black"/>
              </a:solidFill>
              <a:latin typeface="Microsoft Sans Serif" panose="020B0604020202020204" pitchFamily="34" charset="0"/>
            </a:endParaRPr>
          </a:p>
        </p:txBody>
      </p:sp>
      <p:pic>
        <p:nvPicPr>
          <p:cNvPr id="18" name="Grafik 17">
            <a:extLst>
              <a:ext uri="{FF2B5EF4-FFF2-40B4-BE49-F238E27FC236}">
                <a16:creationId xmlns:a16="http://schemas.microsoft.com/office/drawing/2014/main" id="{C6578D29-3E06-DD0A-C583-8EF3A42E2F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3113" y="3241910"/>
            <a:ext cx="571580" cy="543001"/>
          </a:xfrm>
          <a:prstGeom prst="rect">
            <a:avLst/>
          </a:prstGeom>
        </p:spPr>
      </p:pic>
    </p:spTree>
    <p:custDataLst>
      <p:tags r:id="rId1"/>
    </p:custDataLst>
    <p:extLst>
      <p:ext uri="{BB962C8B-B14F-4D97-AF65-F5344CB8AC3E}">
        <p14:creationId xmlns:p14="http://schemas.microsoft.com/office/powerpoint/2010/main" val="1225120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1C109-E3E5-B0B8-C354-B2610901D7DC}"/>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7F77962A-CDA7-88E7-72FB-D95E392C7060}"/>
              </a:ext>
            </a:extLst>
          </p:cNvPr>
          <p:cNvSpPr>
            <a:spLocks noGrp="1"/>
          </p:cNvSpPr>
          <p:nvPr>
            <p:ph type="title"/>
          </p:nvPr>
        </p:nvSpPr>
        <p:spPr/>
        <p:txBody>
          <a:bodyPr/>
          <a:lstStyle/>
          <a:p>
            <a:r>
              <a:rPr lang="de-DE"/>
              <a:t>Gründe für eine didaktische Planung</a:t>
            </a:r>
          </a:p>
        </p:txBody>
      </p:sp>
      <p:sp>
        <p:nvSpPr>
          <p:cNvPr id="8" name="Textfeld 7">
            <a:extLst>
              <a:ext uri="{FF2B5EF4-FFF2-40B4-BE49-F238E27FC236}">
                <a16:creationId xmlns:a16="http://schemas.microsoft.com/office/drawing/2014/main" id="{441F5EB0-5FCA-7C10-941E-B80813D842DA}"/>
              </a:ext>
            </a:extLst>
          </p:cNvPr>
          <p:cNvSpPr txBox="1"/>
          <p:nvPr/>
        </p:nvSpPr>
        <p:spPr>
          <a:xfrm>
            <a:off x="1079057" y="2181815"/>
            <a:ext cx="1759691" cy="307777"/>
          </a:xfrm>
          <a:prstGeom prst="rect">
            <a:avLst/>
          </a:prstGeom>
          <a:noFill/>
        </p:spPr>
        <p:txBody>
          <a:bodyPr wrap="square">
            <a:spAutoFit/>
          </a:bodyPr>
          <a:lstStyle/>
          <a:p>
            <a:pPr algn="ctr"/>
            <a:r>
              <a:rPr lang="de-DE" sz="1400" b="1">
                <a:solidFill>
                  <a:srgbClr val="4C4D4D"/>
                </a:solidFill>
                <a:latin typeface="Barlow Semi Condensed Medium" panose="00000606000000000000" pitchFamily="2" charset="0"/>
              </a:rPr>
              <a:t>Zielgerichtetes Lernen</a:t>
            </a:r>
            <a:endParaRPr lang="de-DE" sz="600" b="0">
              <a:solidFill>
                <a:prstClr val="black"/>
              </a:solidFill>
              <a:latin typeface="Microsoft Sans Serif" panose="020B0604020202020204" pitchFamily="34" charset="0"/>
            </a:endParaRPr>
          </a:p>
        </p:txBody>
      </p:sp>
      <p:sp>
        <p:nvSpPr>
          <p:cNvPr id="12" name="Textfeld 11">
            <a:extLst>
              <a:ext uri="{FF2B5EF4-FFF2-40B4-BE49-F238E27FC236}">
                <a16:creationId xmlns:a16="http://schemas.microsoft.com/office/drawing/2014/main" id="{8F1FF9BD-3053-91A9-13DF-F8AF64A8035D}"/>
              </a:ext>
            </a:extLst>
          </p:cNvPr>
          <p:cNvSpPr txBox="1"/>
          <p:nvPr/>
        </p:nvSpPr>
        <p:spPr>
          <a:xfrm>
            <a:off x="4020879" y="2184483"/>
            <a:ext cx="1102242" cy="523220"/>
          </a:xfrm>
          <a:prstGeom prst="rect">
            <a:avLst/>
          </a:prstGeom>
          <a:noFill/>
        </p:spPr>
        <p:txBody>
          <a:bodyPr wrap="square">
            <a:spAutoFit/>
          </a:bodyPr>
          <a:lstStyle/>
          <a:p>
            <a:pPr algn="ctr"/>
            <a:r>
              <a:rPr lang="de-DE" sz="1400" b="1">
                <a:solidFill>
                  <a:srgbClr val="4C4D4D"/>
                </a:solidFill>
                <a:latin typeface="Barlow Semi Condensed Medium" panose="00000606000000000000" pitchFamily="2" charset="0"/>
              </a:rPr>
              <a:t>Struktur und Orientierung</a:t>
            </a:r>
            <a:endParaRPr lang="de-DE" sz="600" b="0">
              <a:solidFill>
                <a:prstClr val="black"/>
              </a:solidFill>
              <a:latin typeface="Microsoft Sans Serif" panose="020B0604020202020204" pitchFamily="34" charset="0"/>
            </a:endParaRPr>
          </a:p>
        </p:txBody>
      </p:sp>
      <p:pic>
        <p:nvPicPr>
          <p:cNvPr id="6" name="Grafik 5">
            <a:extLst>
              <a:ext uri="{FF2B5EF4-FFF2-40B4-BE49-F238E27FC236}">
                <a16:creationId xmlns:a16="http://schemas.microsoft.com/office/drawing/2014/main" id="{A0CDEEEB-00BC-B20D-5600-9B8CF621A4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694" y="1524498"/>
            <a:ext cx="657317" cy="657317"/>
          </a:xfrm>
          <a:prstGeom prst="rect">
            <a:avLst/>
          </a:prstGeom>
        </p:spPr>
      </p:pic>
      <p:pic>
        <p:nvPicPr>
          <p:cNvPr id="10" name="Grafik 9">
            <a:extLst>
              <a:ext uri="{FF2B5EF4-FFF2-40B4-BE49-F238E27FC236}">
                <a16:creationId xmlns:a16="http://schemas.microsoft.com/office/drawing/2014/main" id="{1FE10C7F-1C00-DAA4-626D-25A501BE7F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2409" y="1559711"/>
            <a:ext cx="657316" cy="586889"/>
          </a:xfrm>
          <a:prstGeom prst="rect">
            <a:avLst/>
          </a:prstGeom>
        </p:spPr>
      </p:pic>
      <p:pic>
        <p:nvPicPr>
          <p:cNvPr id="14" name="Grafik 13">
            <a:extLst>
              <a:ext uri="{FF2B5EF4-FFF2-40B4-BE49-F238E27FC236}">
                <a16:creationId xmlns:a16="http://schemas.microsoft.com/office/drawing/2014/main" id="{32BDBBBD-B4A0-34E8-900C-1EF1699C9B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1123" y="1576893"/>
            <a:ext cx="476316" cy="552527"/>
          </a:xfrm>
          <a:prstGeom prst="rect">
            <a:avLst/>
          </a:prstGeom>
        </p:spPr>
      </p:pic>
      <p:sp>
        <p:nvSpPr>
          <p:cNvPr id="16" name="Textfeld 15">
            <a:extLst>
              <a:ext uri="{FF2B5EF4-FFF2-40B4-BE49-F238E27FC236}">
                <a16:creationId xmlns:a16="http://schemas.microsoft.com/office/drawing/2014/main" id="{655E4EE6-FC96-5069-567C-E80D95E4735E}"/>
              </a:ext>
            </a:extLst>
          </p:cNvPr>
          <p:cNvSpPr txBox="1"/>
          <p:nvPr/>
        </p:nvSpPr>
        <p:spPr>
          <a:xfrm>
            <a:off x="6242476" y="2196988"/>
            <a:ext cx="1853609" cy="523220"/>
          </a:xfrm>
          <a:prstGeom prst="rect">
            <a:avLst/>
          </a:prstGeom>
          <a:noFill/>
        </p:spPr>
        <p:txBody>
          <a:bodyPr wrap="square">
            <a:spAutoFit/>
          </a:bodyPr>
          <a:lstStyle/>
          <a:p>
            <a:pPr algn="ctr"/>
            <a:r>
              <a:rPr lang="de-DE" sz="1400" b="1">
                <a:solidFill>
                  <a:srgbClr val="4C4D4D"/>
                </a:solidFill>
                <a:latin typeface="Barlow Semi Condensed Medium" panose="00000606000000000000" pitchFamily="2" charset="0"/>
              </a:rPr>
              <a:t>Motivation und Aktivierung</a:t>
            </a:r>
            <a:endParaRPr lang="de-DE" sz="600" b="0">
              <a:solidFill>
                <a:prstClr val="black"/>
              </a:solidFill>
              <a:latin typeface="Microsoft Sans Serif" panose="020B0604020202020204" pitchFamily="34" charset="0"/>
            </a:endParaRPr>
          </a:p>
        </p:txBody>
      </p:sp>
      <p:sp>
        <p:nvSpPr>
          <p:cNvPr id="20" name="Textfeld 19">
            <a:extLst>
              <a:ext uri="{FF2B5EF4-FFF2-40B4-BE49-F238E27FC236}">
                <a16:creationId xmlns:a16="http://schemas.microsoft.com/office/drawing/2014/main" id="{0F576370-360E-239D-5464-15721076C676}"/>
              </a:ext>
            </a:extLst>
          </p:cNvPr>
          <p:cNvSpPr txBox="1"/>
          <p:nvPr/>
        </p:nvSpPr>
        <p:spPr>
          <a:xfrm>
            <a:off x="985139" y="3831550"/>
            <a:ext cx="1853609" cy="523220"/>
          </a:xfrm>
          <a:prstGeom prst="rect">
            <a:avLst/>
          </a:prstGeom>
          <a:noFill/>
        </p:spPr>
        <p:txBody>
          <a:bodyPr wrap="square">
            <a:spAutoFit/>
          </a:bodyPr>
          <a:lstStyle/>
          <a:p>
            <a:pPr algn="ctr"/>
            <a:r>
              <a:rPr lang="de-DE" sz="1400" b="1">
                <a:solidFill>
                  <a:srgbClr val="4C4D4D"/>
                </a:solidFill>
                <a:latin typeface="Barlow Semi Condensed Medium" panose="00000606000000000000" pitchFamily="2" charset="0"/>
              </a:rPr>
              <a:t>Effektivität und Effizienz</a:t>
            </a:r>
            <a:endParaRPr lang="de-DE" sz="600" b="0">
              <a:solidFill>
                <a:prstClr val="black"/>
              </a:solidFill>
              <a:latin typeface="Microsoft Sans Serif" panose="020B0604020202020204" pitchFamily="34" charset="0"/>
            </a:endParaRPr>
          </a:p>
        </p:txBody>
      </p:sp>
      <p:sp>
        <p:nvSpPr>
          <p:cNvPr id="24" name="Textfeld 23">
            <a:extLst>
              <a:ext uri="{FF2B5EF4-FFF2-40B4-BE49-F238E27FC236}">
                <a16:creationId xmlns:a16="http://schemas.microsoft.com/office/drawing/2014/main" id="{8E832041-5A29-915F-4A06-EEDA7B0C5B6B}"/>
              </a:ext>
            </a:extLst>
          </p:cNvPr>
          <p:cNvSpPr txBox="1"/>
          <p:nvPr/>
        </p:nvSpPr>
        <p:spPr>
          <a:xfrm>
            <a:off x="3744432" y="3834217"/>
            <a:ext cx="1655135" cy="307777"/>
          </a:xfrm>
          <a:prstGeom prst="rect">
            <a:avLst/>
          </a:prstGeom>
          <a:noFill/>
        </p:spPr>
        <p:txBody>
          <a:bodyPr wrap="square">
            <a:spAutoFit/>
          </a:bodyPr>
          <a:lstStyle/>
          <a:p>
            <a:pPr algn="ctr"/>
            <a:r>
              <a:rPr lang="de-DE" sz="1400" b="1">
                <a:solidFill>
                  <a:srgbClr val="4C4D4D"/>
                </a:solidFill>
                <a:latin typeface="Barlow Semi Condensed Medium" panose="00000606000000000000" pitchFamily="2" charset="0"/>
              </a:rPr>
              <a:t>Anpassungsfähigkeit</a:t>
            </a:r>
            <a:endParaRPr lang="de-DE" sz="600" b="0">
              <a:solidFill>
                <a:prstClr val="black"/>
              </a:solidFill>
              <a:latin typeface="Microsoft Sans Serif" panose="020B0604020202020204" pitchFamily="34" charset="0"/>
            </a:endParaRPr>
          </a:p>
        </p:txBody>
      </p:sp>
      <p:pic>
        <p:nvPicPr>
          <p:cNvPr id="18" name="Grafik 17">
            <a:extLst>
              <a:ext uri="{FF2B5EF4-FFF2-40B4-BE49-F238E27FC236}">
                <a16:creationId xmlns:a16="http://schemas.microsoft.com/office/drawing/2014/main" id="{62C5B38D-DCA0-116C-8DE6-55E7A18C26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3113" y="3241910"/>
            <a:ext cx="571580" cy="543001"/>
          </a:xfrm>
          <a:prstGeom prst="rect">
            <a:avLst/>
          </a:prstGeom>
        </p:spPr>
      </p:pic>
      <p:pic>
        <p:nvPicPr>
          <p:cNvPr id="22" name="Grafik 21">
            <a:extLst>
              <a:ext uri="{FF2B5EF4-FFF2-40B4-BE49-F238E27FC236}">
                <a16:creationId xmlns:a16="http://schemas.microsoft.com/office/drawing/2014/main" id="{2AFB3E8D-F1B4-F081-01B8-F431F3DE89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11948" y="3169358"/>
            <a:ext cx="596317" cy="615553"/>
          </a:xfrm>
          <a:prstGeom prst="rect">
            <a:avLst/>
          </a:prstGeom>
        </p:spPr>
      </p:pic>
    </p:spTree>
    <p:custDataLst>
      <p:tags r:id="rId1"/>
    </p:custDataLst>
    <p:extLst>
      <p:ext uri="{BB962C8B-B14F-4D97-AF65-F5344CB8AC3E}">
        <p14:creationId xmlns:p14="http://schemas.microsoft.com/office/powerpoint/2010/main" val="14286569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F6ADE-03AD-5A71-F554-8C78EF3D6028}"/>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1240C7F-4EB0-3DD9-451C-69255751BFC6}"/>
              </a:ext>
            </a:extLst>
          </p:cNvPr>
          <p:cNvSpPr>
            <a:spLocks noGrp="1"/>
          </p:cNvSpPr>
          <p:nvPr>
            <p:ph type="title"/>
          </p:nvPr>
        </p:nvSpPr>
        <p:spPr/>
        <p:txBody>
          <a:bodyPr/>
          <a:lstStyle/>
          <a:p>
            <a:r>
              <a:rPr lang="de-DE"/>
              <a:t>Gründe für eine didaktische Planung</a:t>
            </a:r>
          </a:p>
        </p:txBody>
      </p:sp>
      <p:sp>
        <p:nvSpPr>
          <p:cNvPr id="8" name="Textfeld 7">
            <a:extLst>
              <a:ext uri="{FF2B5EF4-FFF2-40B4-BE49-F238E27FC236}">
                <a16:creationId xmlns:a16="http://schemas.microsoft.com/office/drawing/2014/main" id="{662BF28B-225B-3CA4-C43F-F467125FCFC1}"/>
              </a:ext>
            </a:extLst>
          </p:cNvPr>
          <p:cNvSpPr txBox="1"/>
          <p:nvPr/>
        </p:nvSpPr>
        <p:spPr>
          <a:xfrm>
            <a:off x="1079057" y="2181815"/>
            <a:ext cx="1759691" cy="307777"/>
          </a:xfrm>
          <a:prstGeom prst="rect">
            <a:avLst/>
          </a:prstGeom>
          <a:noFill/>
        </p:spPr>
        <p:txBody>
          <a:bodyPr wrap="square">
            <a:spAutoFit/>
          </a:bodyPr>
          <a:lstStyle/>
          <a:p>
            <a:pPr algn="ctr"/>
            <a:r>
              <a:rPr lang="de-DE" sz="1400" b="1">
                <a:solidFill>
                  <a:srgbClr val="4C4D4D"/>
                </a:solidFill>
                <a:latin typeface="Barlow Semi Condensed Medium" panose="00000606000000000000" pitchFamily="2" charset="0"/>
              </a:rPr>
              <a:t>Zielgerichtetes Lernen</a:t>
            </a:r>
            <a:endParaRPr lang="de-DE" sz="600" b="0">
              <a:solidFill>
                <a:prstClr val="black"/>
              </a:solidFill>
              <a:latin typeface="Microsoft Sans Serif" panose="020B0604020202020204" pitchFamily="34" charset="0"/>
            </a:endParaRPr>
          </a:p>
        </p:txBody>
      </p:sp>
      <p:sp>
        <p:nvSpPr>
          <p:cNvPr id="12" name="Textfeld 11">
            <a:extLst>
              <a:ext uri="{FF2B5EF4-FFF2-40B4-BE49-F238E27FC236}">
                <a16:creationId xmlns:a16="http://schemas.microsoft.com/office/drawing/2014/main" id="{3E3C5718-134A-984C-8D47-CF45EA3414F0}"/>
              </a:ext>
            </a:extLst>
          </p:cNvPr>
          <p:cNvSpPr txBox="1"/>
          <p:nvPr/>
        </p:nvSpPr>
        <p:spPr>
          <a:xfrm>
            <a:off x="4020879" y="2184483"/>
            <a:ext cx="1102242" cy="523220"/>
          </a:xfrm>
          <a:prstGeom prst="rect">
            <a:avLst/>
          </a:prstGeom>
          <a:noFill/>
        </p:spPr>
        <p:txBody>
          <a:bodyPr wrap="square">
            <a:spAutoFit/>
          </a:bodyPr>
          <a:lstStyle/>
          <a:p>
            <a:pPr algn="ctr"/>
            <a:r>
              <a:rPr lang="de-DE" sz="1400" b="1">
                <a:solidFill>
                  <a:srgbClr val="4C4D4D"/>
                </a:solidFill>
                <a:latin typeface="Barlow Semi Condensed Medium" panose="00000606000000000000" pitchFamily="2" charset="0"/>
              </a:rPr>
              <a:t>Struktur und Orientierung</a:t>
            </a:r>
            <a:endParaRPr lang="de-DE" sz="600" b="0">
              <a:solidFill>
                <a:prstClr val="black"/>
              </a:solidFill>
              <a:latin typeface="Microsoft Sans Serif" panose="020B0604020202020204" pitchFamily="34" charset="0"/>
            </a:endParaRPr>
          </a:p>
        </p:txBody>
      </p:sp>
      <p:pic>
        <p:nvPicPr>
          <p:cNvPr id="6" name="Grafik 5">
            <a:extLst>
              <a:ext uri="{FF2B5EF4-FFF2-40B4-BE49-F238E27FC236}">
                <a16:creationId xmlns:a16="http://schemas.microsoft.com/office/drawing/2014/main" id="{0DCCCAEB-6818-02B3-861E-84C2783FE3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694" y="1524498"/>
            <a:ext cx="657317" cy="657317"/>
          </a:xfrm>
          <a:prstGeom prst="rect">
            <a:avLst/>
          </a:prstGeom>
        </p:spPr>
      </p:pic>
      <p:pic>
        <p:nvPicPr>
          <p:cNvPr id="10" name="Grafik 9">
            <a:extLst>
              <a:ext uri="{FF2B5EF4-FFF2-40B4-BE49-F238E27FC236}">
                <a16:creationId xmlns:a16="http://schemas.microsoft.com/office/drawing/2014/main" id="{C7D2B58F-2266-3BDA-8A57-1C9C9E5C6D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2409" y="1559711"/>
            <a:ext cx="657316" cy="586889"/>
          </a:xfrm>
          <a:prstGeom prst="rect">
            <a:avLst/>
          </a:prstGeom>
        </p:spPr>
      </p:pic>
      <p:pic>
        <p:nvPicPr>
          <p:cNvPr id="14" name="Grafik 13">
            <a:extLst>
              <a:ext uri="{FF2B5EF4-FFF2-40B4-BE49-F238E27FC236}">
                <a16:creationId xmlns:a16="http://schemas.microsoft.com/office/drawing/2014/main" id="{0AD16BB1-9976-9325-E94F-7EE6B16F54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1123" y="1576893"/>
            <a:ext cx="476316" cy="552527"/>
          </a:xfrm>
          <a:prstGeom prst="rect">
            <a:avLst/>
          </a:prstGeom>
        </p:spPr>
      </p:pic>
      <p:sp>
        <p:nvSpPr>
          <p:cNvPr id="16" name="Textfeld 15">
            <a:extLst>
              <a:ext uri="{FF2B5EF4-FFF2-40B4-BE49-F238E27FC236}">
                <a16:creationId xmlns:a16="http://schemas.microsoft.com/office/drawing/2014/main" id="{25A68400-02D3-EB61-0230-19B0D1A2FF5A}"/>
              </a:ext>
            </a:extLst>
          </p:cNvPr>
          <p:cNvSpPr txBox="1"/>
          <p:nvPr/>
        </p:nvSpPr>
        <p:spPr>
          <a:xfrm>
            <a:off x="6242476" y="2196988"/>
            <a:ext cx="1853609" cy="523220"/>
          </a:xfrm>
          <a:prstGeom prst="rect">
            <a:avLst/>
          </a:prstGeom>
          <a:noFill/>
        </p:spPr>
        <p:txBody>
          <a:bodyPr wrap="square">
            <a:spAutoFit/>
          </a:bodyPr>
          <a:lstStyle/>
          <a:p>
            <a:pPr algn="ctr"/>
            <a:r>
              <a:rPr lang="de-DE" sz="1400" b="1">
                <a:solidFill>
                  <a:srgbClr val="4C4D4D"/>
                </a:solidFill>
                <a:latin typeface="Barlow Semi Condensed Medium" panose="00000606000000000000" pitchFamily="2" charset="0"/>
              </a:rPr>
              <a:t>Motivation und Aktivierung</a:t>
            </a:r>
            <a:endParaRPr lang="de-DE" sz="600" b="0">
              <a:solidFill>
                <a:prstClr val="black"/>
              </a:solidFill>
              <a:latin typeface="Microsoft Sans Serif" panose="020B0604020202020204" pitchFamily="34" charset="0"/>
            </a:endParaRPr>
          </a:p>
        </p:txBody>
      </p:sp>
      <p:sp>
        <p:nvSpPr>
          <p:cNvPr id="20" name="Textfeld 19">
            <a:extLst>
              <a:ext uri="{FF2B5EF4-FFF2-40B4-BE49-F238E27FC236}">
                <a16:creationId xmlns:a16="http://schemas.microsoft.com/office/drawing/2014/main" id="{28BA285A-9D3F-4687-D7B6-3B66BE6C9057}"/>
              </a:ext>
            </a:extLst>
          </p:cNvPr>
          <p:cNvSpPr txBox="1"/>
          <p:nvPr/>
        </p:nvSpPr>
        <p:spPr>
          <a:xfrm>
            <a:off x="985139" y="3831550"/>
            <a:ext cx="1853609" cy="523220"/>
          </a:xfrm>
          <a:prstGeom prst="rect">
            <a:avLst/>
          </a:prstGeom>
          <a:noFill/>
        </p:spPr>
        <p:txBody>
          <a:bodyPr wrap="square">
            <a:spAutoFit/>
          </a:bodyPr>
          <a:lstStyle/>
          <a:p>
            <a:pPr algn="ctr"/>
            <a:r>
              <a:rPr lang="de-DE" sz="1400" b="1">
                <a:solidFill>
                  <a:srgbClr val="4C4D4D"/>
                </a:solidFill>
                <a:latin typeface="Barlow Semi Condensed Medium" panose="00000606000000000000" pitchFamily="2" charset="0"/>
              </a:rPr>
              <a:t>Effektivität und Effizienz</a:t>
            </a:r>
            <a:endParaRPr lang="de-DE" sz="600" b="0">
              <a:solidFill>
                <a:prstClr val="black"/>
              </a:solidFill>
              <a:latin typeface="Microsoft Sans Serif" panose="020B0604020202020204" pitchFamily="34" charset="0"/>
            </a:endParaRPr>
          </a:p>
        </p:txBody>
      </p:sp>
      <p:sp>
        <p:nvSpPr>
          <p:cNvPr id="24" name="Textfeld 23">
            <a:extLst>
              <a:ext uri="{FF2B5EF4-FFF2-40B4-BE49-F238E27FC236}">
                <a16:creationId xmlns:a16="http://schemas.microsoft.com/office/drawing/2014/main" id="{6A577B09-A8C0-4C0B-BA55-F7CD0AD2739A}"/>
              </a:ext>
            </a:extLst>
          </p:cNvPr>
          <p:cNvSpPr txBox="1"/>
          <p:nvPr/>
        </p:nvSpPr>
        <p:spPr>
          <a:xfrm>
            <a:off x="3744432" y="3834217"/>
            <a:ext cx="1655135" cy="307777"/>
          </a:xfrm>
          <a:prstGeom prst="rect">
            <a:avLst/>
          </a:prstGeom>
          <a:noFill/>
        </p:spPr>
        <p:txBody>
          <a:bodyPr wrap="square">
            <a:spAutoFit/>
          </a:bodyPr>
          <a:lstStyle/>
          <a:p>
            <a:pPr algn="ctr"/>
            <a:r>
              <a:rPr lang="de-DE" sz="1400" b="1">
                <a:solidFill>
                  <a:srgbClr val="4C4D4D"/>
                </a:solidFill>
                <a:latin typeface="Barlow Semi Condensed Medium" panose="00000606000000000000" pitchFamily="2" charset="0"/>
              </a:rPr>
              <a:t>Anpassungsfähigkeit</a:t>
            </a:r>
            <a:endParaRPr lang="de-DE" sz="600" b="0">
              <a:solidFill>
                <a:prstClr val="black"/>
              </a:solidFill>
              <a:latin typeface="Microsoft Sans Serif" panose="020B0604020202020204" pitchFamily="34" charset="0"/>
            </a:endParaRPr>
          </a:p>
        </p:txBody>
      </p:sp>
      <p:grpSp>
        <p:nvGrpSpPr>
          <p:cNvPr id="30" name="Gruppieren 29">
            <a:extLst>
              <a:ext uri="{FF2B5EF4-FFF2-40B4-BE49-F238E27FC236}">
                <a16:creationId xmlns:a16="http://schemas.microsoft.com/office/drawing/2014/main" id="{7B4191D3-B5D2-E81F-767B-D8EB8D1E7129}"/>
              </a:ext>
            </a:extLst>
          </p:cNvPr>
          <p:cNvGrpSpPr/>
          <p:nvPr/>
        </p:nvGrpSpPr>
        <p:grpSpPr>
          <a:xfrm>
            <a:off x="1673113" y="3169358"/>
            <a:ext cx="5797775" cy="662192"/>
            <a:chOff x="1429594" y="3169358"/>
            <a:chExt cx="5797775" cy="662192"/>
          </a:xfrm>
        </p:grpSpPr>
        <p:pic>
          <p:nvPicPr>
            <p:cNvPr id="18" name="Grafik 17">
              <a:extLst>
                <a:ext uri="{FF2B5EF4-FFF2-40B4-BE49-F238E27FC236}">
                  <a16:creationId xmlns:a16="http://schemas.microsoft.com/office/drawing/2014/main" id="{DA4F6A3E-7C9A-F11E-6FD0-D59885A59C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9594" y="3241910"/>
              <a:ext cx="571580" cy="543001"/>
            </a:xfrm>
            <a:prstGeom prst="rect">
              <a:avLst/>
            </a:prstGeom>
          </p:spPr>
        </p:pic>
        <p:pic>
          <p:nvPicPr>
            <p:cNvPr id="22" name="Grafik 21">
              <a:extLst>
                <a:ext uri="{FF2B5EF4-FFF2-40B4-BE49-F238E27FC236}">
                  <a16:creationId xmlns:a16="http://schemas.microsoft.com/office/drawing/2014/main" id="{664CE3C6-0D26-9DD4-D292-94B6D1A1BE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8429" y="3169358"/>
              <a:ext cx="596317" cy="615553"/>
            </a:xfrm>
            <a:prstGeom prst="rect">
              <a:avLst/>
            </a:prstGeom>
          </p:spPr>
        </p:pic>
        <p:pic>
          <p:nvPicPr>
            <p:cNvPr id="26" name="Grafik 25">
              <a:extLst>
                <a:ext uri="{FF2B5EF4-FFF2-40B4-BE49-F238E27FC236}">
                  <a16:creationId xmlns:a16="http://schemas.microsoft.com/office/drawing/2014/main" id="{F2279E22-8745-235B-F117-A7A318A007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32000" y="3202812"/>
              <a:ext cx="495369" cy="628738"/>
            </a:xfrm>
            <a:prstGeom prst="rect">
              <a:avLst/>
            </a:prstGeom>
          </p:spPr>
        </p:pic>
      </p:grpSp>
      <p:sp>
        <p:nvSpPr>
          <p:cNvPr id="28" name="Textfeld 27">
            <a:extLst>
              <a:ext uri="{FF2B5EF4-FFF2-40B4-BE49-F238E27FC236}">
                <a16:creationId xmlns:a16="http://schemas.microsoft.com/office/drawing/2014/main" id="{424314E0-0F62-BB20-DD7C-52EBF5FABD2C}"/>
              </a:ext>
            </a:extLst>
          </p:cNvPr>
          <p:cNvSpPr txBox="1"/>
          <p:nvPr/>
        </p:nvSpPr>
        <p:spPr>
          <a:xfrm>
            <a:off x="6448798" y="3834217"/>
            <a:ext cx="1548809" cy="307777"/>
          </a:xfrm>
          <a:prstGeom prst="rect">
            <a:avLst/>
          </a:prstGeom>
          <a:noFill/>
        </p:spPr>
        <p:txBody>
          <a:bodyPr wrap="square">
            <a:spAutoFit/>
          </a:bodyPr>
          <a:lstStyle/>
          <a:p>
            <a:pPr algn="ctr"/>
            <a:r>
              <a:rPr lang="de-DE" sz="1400" b="1">
                <a:solidFill>
                  <a:srgbClr val="4C4D4D"/>
                </a:solidFill>
                <a:latin typeface="Barlow Semi Condensed Medium" panose="00000606000000000000" pitchFamily="2" charset="0"/>
              </a:rPr>
              <a:t>Qualitätssicherung</a:t>
            </a:r>
            <a:endParaRPr lang="de-DE" sz="1400" b="0">
              <a:solidFill>
                <a:srgbClr val="4C4D4D"/>
              </a:solidFill>
              <a:latin typeface="Barlow Semi Condensed Medium" panose="00000606000000000000" pitchFamily="2" charset="0"/>
            </a:endParaRPr>
          </a:p>
        </p:txBody>
      </p:sp>
    </p:spTree>
    <p:custDataLst>
      <p:tags r:id="rId1"/>
    </p:custDataLst>
    <p:extLst>
      <p:ext uri="{BB962C8B-B14F-4D97-AF65-F5344CB8AC3E}">
        <p14:creationId xmlns:p14="http://schemas.microsoft.com/office/powerpoint/2010/main" val="22968992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E3B4348-83A5-4541-A091-DCFE3E7AA93A}"/>
              </a:ext>
            </a:extLst>
          </p:cNvPr>
          <p:cNvSpPr>
            <a:spLocks noGrp="1"/>
          </p:cNvSpPr>
          <p:nvPr>
            <p:ph type="title"/>
          </p:nvPr>
        </p:nvSpPr>
        <p:spPr/>
        <p:txBody>
          <a:bodyPr/>
          <a:lstStyle/>
          <a:p>
            <a:r>
              <a:rPr lang="de-DE"/>
              <a:t>Sechs didaktische Fragen</a:t>
            </a:r>
          </a:p>
        </p:txBody>
      </p:sp>
      <p:pic>
        <p:nvPicPr>
          <p:cNvPr id="10" name="Grafik 9">
            <a:extLst>
              <a:ext uri="{FF2B5EF4-FFF2-40B4-BE49-F238E27FC236}">
                <a16:creationId xmlns:a16="http://schemas.microsoft.com/office/drawing/2014/main" id="{43C1D46D-24C4-44BA-9E17-B0BD2C07E4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6760" y="920477"/>
            <a:ext cx="3610479" cy="3905795"/>
          </a:xfrm>
          <a:prstGeom prst="rect">
            <a:avLst/>
          </a:prstGeom>
        </p:spPr>
      </p:pic>
    </p:spTree>
    <p:custDataLst>
      <p:tags r:id="rId1"/>
    </p:custDataLst>
    <p:extLst>
      <p:ext uri="{BB962C8B-B14F-4D97-AF65-F5344CB8AC3E}">
        <p14:creationId xmlns:p14="http://schemas.microsoft.com/office/powerpoint/2010/main" val="321881333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E3B4348-83A5-4541-A091-DCFE3E7AA93A}"/>
              </a:ext>
            </a:extLst>
          </p:cNvPr>
          <p:cNvSpPr>
            <a:spLocks noGrp="1"/>
          </p:cNvSpPr>
          <p:nvPr>
            <p:ph type="title"/>
          </p:nvPr>
        </p:nvSpPr>
        <p:spPr/>
        <p:txBody>
          <a:bodyPr/>
          <a:lstStyle/>
          <a:p>
            <a:r>
              <a:rPr lang="de-DE"/>
              <a:t>Sechs didaktische Fragen</a:t>
            </a:r>
          </a:p>
        </p:txBody>
      </p:sp>
      <p:pic>
        <p:nvPicPr>
          <p:cNvPr id="4" name="Grafik 3">
            <a:extLst>
              <a:ext uri="{FF2B5EF4-FFF2-40B4-BE49-F238E27FC236}">
                <a16:creationId xmlns:a16="http://schemas.microsoft.com/office/drawing/2014/main" id="{B59F6C92-483E-413E-AD8C-6DBE5F6F3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7060" y="920477"/>
            <a:ext cx="3610479" cy="3905795"/>
          </a:xfrm>
          <a:prstGeom prst="rect">
            <a:avLst/>
          </a:prstGeom>
        </p:spPr>
      </p:pic>
      <p:pic>
        <p:nvPicPr>
          <p:cNvPr id="5" name="Grafik 4">
            <a:extLst>
              <a:ext uri="{FF2B5EF4-FFF2-40B4-BE49-F238E27FC236}">
                <a16:creationId xmlns:a16="http://schemas.microsoft.com/office/drawing/2014/main" id="{FADED83A-492A-4284-8FFA-8DA7D58A7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0961" y="1380959"/>
            <a:ext cx="1190791" cy="1190791"/>
          </a:xfrm>
          <a:prstGeom prst="rect">
            <a:avLst/>
          </a:prstGeom>
        </p:spPr>
      </p:pic>
      <p:sp>
        <p:nvSpPr>
          <p:cNvPr id="9" name="Textfeld 8">
            <a:extLst>
              <a:ext uri="{FF2B5EF4-FFF2-40B4-BE49-F238E27FC236}">
                <a16:creationId xmlns:a16="http://schemas.microsoft.com/office/drawing/2014/main" id="{A3B7E905-A2D6-4357-A6C1-FEDBF057C777}"/>
              </a:ext>
            </a:extLst>
          </p:cNvPr>
          <p:cNvSpPr txBox="1"/>
          <p:nvPr/>
        </p:nvSpPr>
        <p:spPr>
          <a:xfrm>
            <a:off x="1796510" y="2668765"/>
            <a:ext cx="1759691" cy="830997"/>
          </a:xfrm>
          <a:prstGeom prst="rect">
            <a:avLst/>
          </a:prstGeom>
          <a:noFill/>
        </p:spPr>
        <p:txBody>
          <a:bodyPr wrap="square">
            <a:spAutoFit/>
          </a:bodyPr>
          <a:lstStyle/>
          <a:p>
            <a:pPr algn="ctr"/>
            <a:r>
              <a:rPr lang="de-DE" sz="1400" b="1">
                <a:solidFill>
                  <a:srgbClr val="4C4D4D"/>
                </a:solidFill>
                <a:latin typeface="Barlow Semi Condensed Medium" panose="00000606000000000000" pitchFamily="2" charset="0"/>
              </a:rPr>
              <a:t>Wer?</a:t>
            </a:r>
          </a:p>
          <a:p>
            <a:pPr algn="ctr"/>
            <a:r>
              <a:rPr lang="de-DE" sz="1400">
                <a:solidFill>
                  <a:srgbClr val="333333"/>
                </a:solidFill>
                <a:latin typeface="Barlow Semi Condensed Medium" panose="00000606000000000000" pitchFamily="2" charset="0"/>
              </a:rPr>
              <a:t>Ziel: Zielgruppe bestimmen</a:t>
            </a:r>
            <a:endParaRPr lang="de-DE" sz="1400">
              <a:solidFill>
                <a:prstClr val="black"/>
              </a:solidFill>
              <a:latin typeface="Microsoft Sans Serif" panose="020B0604020202020204" pitchFamily="34" charset="0"/>
            </a:endParaRPr>
          </a:p>
          <a:p>
            <a:pPr algn="ctr"/>
            <a:endParaRPr lang="de-DE" sz="600" b="0">
              <a:solidFill>
                <a:prstClr val="black"/>
              </a:solidFill>
              <a:latin typeface="Microsoft Sans Serif" panose="020B0604020202020204" pitchFamily="34" charset="0"/>
            </a:endParaRPr>
          </a:p>
        </p:txBody>
      </p:sp>
      <p:sp>
        <p:nvSpPr>
          <p:cNvPr id="11" name="Textfeld 10">
            <a:extLst>
              <a:ext uri="{FF2B5EF4-FFF2-40B4-BE49-F238E27FC236}">
                <a16:creationId xmlns:a16="http://schemas.microsoft.com/office/drawing/2014/main" id="{6464B09E-5620-42DD-935F-DE62B56D85C3}"/>
              </a:ext>
            </a:extLst>
          </p:cNvPr>
          <p:cNvSpPr txBox="1"/>
          <p:nvPr/>
        </p:nvSpPr>
        <p:spPr>
          <a:xfrm>
            <a:off x="466555" y="3409029"/>
            <a:ext cx="4419600" cy="1384995"/>
          </a:xfrm>
          <a:prstGeom prst="rect">
            <a:avLst/>
          </a:prstGeom>
          <a:noFill/>
        </p:spPr>
        <p:txBody>
          <a:bodyPr wrap="square">
            <a:spAutoFit/>
          </a:bodyPr>
          <a:lstStyle/>
          <a:p>
            <a:r>
              <a:rPr lang="de-DE" sz="1400" b="1">
                <a:solidFill>
                  <a:srgbClr val="4C4D4D"/>
                </a:solidFill>
                <a:latin typeface="Barlow Semi Condensed Medium" panose="00000606000000000000" pitchFamily="2" charset="0"/>
              </a:rPr>
              <a:t>Zu beachten:</a:t>
            </a:r>
            <a:br>
              <a:rPr lang="de-DE" sz="1400" b="1">
                <a:solidFill>
                  <a:srgbClr val="4C4D4D"/>
                </a:solidFill>
                <a:latin typeface="Barlow Semi Condensed Medium" panose="00000606000000000000" pitchFamily="2" charset="0"/>
              </a:rPr>
            </a:br>
            <a:endParaRPr lang="de-DE" sz="1400" b="1">
              <a:solidFill>
                <a:srgbClr val="4C4D4D"/>
              </a:solidFill>
              <a:latin typeface="Barlow Semi Condensed Medium" panose="00000606000000000000" pitchFamily="2" charset="0"/>
            </a:endParaRPr>
          </a:p>
          <a:p>
            <a:pPr marL="285750" indent="-285750">
              <a:buFont typeface="Arial" panose="020B0604020202020204" pitchFamily="34" charset="0"/>
              <a:buChar char="•"/>
            </a:pPr>
            <a:r>
              <a:rPr lang="de-DE" sz="1400">
                <a:solidFill>
                  <a:srgbClr val="4C4D4D"/>
                </a:solidFill>
                <a:latin typeface="Barlow Semi Condensed Medium" panose="00000606000000000000" pitchFamily="2" charset="0"/>
              </a:rPr>
              <a:t>Demografische Merkmale</a:t>
            </a:r>
          </a:p>
          <a:p>
            <a:pPr marL="285750" indent="-285750">
              <a:buFont typeface="Arial" panose="020B0604020202020204" pitchFamily="34" charset="0"/>
              <a:buChar char="•"/>
            </a:pPr>
            <a:r>
              <a:rPr lang="de-DE" sz="1400">
                <a:solidFill>
                  <a:srgbClr val="4C4D4D"/>
                </a:solidFill>
                <a:latin typeface="Barlow Semi Condensed Medium" panose="00000606000000000000" pitchFamily="2" charset="0"/>
              </a:rPr>
              <a:t>Beruflicher Kontext</a:t>
            </a:r>
          </a:p>
          <a:p>
            <a:pPr marL="285750" indent="-285750">
              <a:buFont typeface="Arial" panose="020B0604020202020204" pitchFamily="34" charset="0"/>
              <a:buChar char="•"/>
            </a:pPr>
            <a:r>
              <a:rPr lang="de-DE" sz="1400">
                <a:solidFill>
                  <a:srgbClr val="4C4D4D"/>
                </a:solidFill>
                <a:latin typeface="Barlow Semi Condensed Medium" panose="00000606000000000000" pitchFamily="2" charset="0"/>
              </a:rPr>
              <a:t>Lernvoraussetzungen</a:t>
            </a:r>
          </a:p>
          <a:p>
            <a:pPr marL="285750" indent="-285750">
              <a:buFont typeface="Arial" panose="020B0604020202020204" pitchFamily="34" charset="0"/>
              <a:buChar char="•"/>
            </a:pPr>
            <a:r>
              <a:rPr lang="de-DE" sz="1400">
                <a:solidFill>
                  <a:srgbClr val="4C4D4D"/>
                </a:solidFill>
                <a:latin typeface="Barlow Semi Condensed Medium" panose="00000606000000000000" pitchFamily="2" charset="0"/>
              </a:rPr>
              <a:t>Lernpräferenzen</a:t>
            </a:r>
            <a:endParaRPr lang="de-DE" sz="60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24498191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E3B4348-83A5-4541-A091-DCFE3E7AA93A}"/>
              </a:ext>
            </a:extLst>
          </p:cNvPr>
          <p:cNvSpPr>
            <a:spLocks noGrp="1"/>
          </p:cNvSpPr>
          <p:nvPr>
            <p:ph type="title"/>
          </p:nvPr>
        </p:nvSpPr>
        <p:spPr/>
        <p:txBody>
          <a:bodyPr/>
          <a:lstStyle/>
          <a:p>
            <a:r>
              <a:rPr lang="de-DE"/>
              <a:t>Sechs didaktische Fragen</a:t>
            </a:r>
          </a:p>
        </p:txBody>
      </p:sp>
      <p:pic>
        <p:nvPicPr>
          <p:cNvPr id="4" name="Grafik 3">
            <a:extLst>
              <a:ext uri="{FF2B5EF4-FFF2-40B4-BE49-F238E27FC236}">
                <a16:creationId xmlns:a16="http://schemas.microsoft.com/office/drawing/2014/main" id="{B59F6C92-483E-413E-AD8C-6DBE5F6F3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7060" y="920477"/>
            <a:ext cx="3610479" cy="3905795"/>
          </a:xfrm>
          <a:prstGeom prst="rect">
            <a:avLst/>
          </a:prstGeom>
        </p:spPr>
      </p:pic>
      <p:sp>
        <p:nvSpPr>
          <p:cNvPr id="9" name="Textfeld 8">
            <a:extLst>
              <a:ext uri="{FF2B5EF4-FFF2-40B4-BE49-F238E27FC236}">
                <a16:creationId xmlns:a16="http://schemas.microsoft.com/office/drawing/2014/main" id="{A3B7E905-A2D6-4357-A6C1-FEDBF057C777}"/>
              </a:ext>
            </a:extLst>
          </p:cNvPr>
          <p:cNvSpPr txBox="1"/>
          <p:nvPr/>
        </p:nvSpPr>
        <p:spPr>
          <a:xfrm>
            <a:off x="1796510" y="2668765"/>
            <a:ext cx="1759691" cy="830997"/>
          </a:xfrm>
          <a:prstGeom prst="rect">
            <a:avLst/>
          </a:prstGeom>
          <a:noFill/>
        </p:spPr>
        <p:txBody>
          <a:bodyPr wrap="square">
            <a:spAutoFit/>
          </a:bodyPr>
          <a:lstStyle/>
          <a:p>
            <a:pPr algn="ctr"/>
            <a:r>
              <a:rPr lang="de-DE" sz="1400" b="1">
                <a:solidFill>
                  <a:srgbClr val="4C4D4D"/>
                </a:solidFill>
                <a:latin typeface="Barlow Semi Condensed Medium" panose="00000606000000000000" pitchFamily="2" charset="0"/>
              </a:rPr>
              <a:t>Was?</a:t>
            </a:r>
          </a:p>
          <a:p>
            <a:pPr algn="ctr"/>
            <a:r>
              <a:rPr lang="de-DE" sz="1400">
                <a:solidFill>
                  <a:srgbClr val="333333"/>
                </a:solidFill>
                <a:latin typeface="Barlow Semi Condensed Medium" panose="00000606000000000000" pitchFamily="2" charset="0"/>
              </a:rPr>
              <a:t>Ziel: Lernziele formulieren</a:t>
            </a:r>
            <a:endParaRPr lang="de-DE" sz="1400">
              <a:solidFill>
                <a:prstClr val="black"/>
              </a:solidFill>
              <a:latin typeface="Microsoft Sans Serif" panose="020B0604020202020204" pitchFamily="34" charset="0"/>
            </a:endParaRPr>
          </a:p>
          <a:p>
            <a:pPr algn="ctr"/>
            <a:endParaRPr lang="de-DE" sz="600" b="0">
              <a:solidFill>
                <a:prstClr val="black"/>
              </a:solidFill>
              <a:latin typeface="Microsoft Sans Serif" panose="020B0604020202020204" pitchFamily="34" charset="0"/>
            </a:endParaRPr>
          </a:p>
        </p:txBody>
      </p:sp>
      <p:pic>
        <p:nvPicPr>
          <p:cNvPr id="6" name="Grafik 5">
            <a:extLst>
              <a:ext uri="{FF2B5EF4-FFF2-40B4-BE49-F238E27FC236}">
                <a16:creationId xmlns:a16="http://schemas.microsoft.com/office/drawing/2014/main" id="{051145B3-FEE2-4A33-B202-12A85BF606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5025" y="1380959"/>
            <a:ext cx="1195304" cy="1190791"/>
          </a:xfrm>
          <a:prstGeom prst="rect">
            <a:avLst/>
          </a:prstGeom>
        </p:spPr>
      </p:pic>
      <p:sp>
        <p:nvSpPr>
          <p:cNvPr id="8" name="Textfeld 7">
            <a:extLst>
              <a:ext uri="{FF2B5EF4-FFF2-40B4-BE49-F238E27FC236}">
                <a16:creationId xmlns:a16="http://schemas.microsoft.com/office/drawing/2014/main" id="{D214DD9D-F18F-48FB-8706-24DFDE50CBE6}"/>
              </a:ext>
            </a:extLst>
          </p:cNvPr>
          <p:cNvSpPr txBox="1"/>
          <p:nvPr/>
        </p:nvSpPr>
        <p:spPr>
          <a:xfrm>
            <a:off x="466555" y="3409029"/>
            <a:ext cx="4419600" cy="954107"/>
          </a:xfrm>
          <a:prstGeom prst="rect">
            <a:avLst/>
          </a:prstGeom>
          <a:noFill/>
        </p:spPr>
        <p:txBody>
          <a:bodyPr wrap="square">
            <a:spAutoFit/>
          </a:bodyPr>
          <a:lstStyle/>
          <a:p>
            <a:r>
              <a:rPr lang="de-DE" sz="1400" b="1">
                <a:solidFill>
                  <a:srgbClr val="4C4D4D"/>
                </a:solidFill>
                <a:latin typeface="Barlow Semi Condensed Medium" panose="00000606000000000000" pitchFamily="2" charset="0"/>
              </a:rPr>
              <a:t>Zu beachten:</a:t>
            </a:r>
            <a:br>
              <a:rPr lang="de-DE" sz="1400" b="1">
                <a:solidFill>
                  <a:srgbClr val="4C4D4D"/>
                </a:solidFill>
                <a:latin typeface="Barlow Semi Condensed Medium" panose="00000606000000000000" pitchFamily="2" charset="0"/>
              </a:rPr>
            </a:br>
            <a:endParaRPr lang="de-DE" sz="1400" b="1">
              <a:solidFill>
                <a:srgbClr val="4C4D4D"/>
              </a:solidFill>
              <a:latin typeface="Barlow Semi Condensed Medium" panose="00000606000000000000" pitchFamily="2" charset="0"/>
            </a:endParaRPr>
          </a:p>
          <a:p>
            <a:pPr marL="285750" indent="-285750">
              <a:buFont typeface="Arial" panose="020B0604020202020204" pitchFamily="34" charset="0"/>
              <a:buChar char="•"/>
            </a:pPr>
            <a:r>
              <a:rPr lang="de-DE" sz="1400">
                <a:solidFill>
                  <a:srgbClr val="4C4D4D"/>
                </a:solidFill>
                <a:latin typeface="Barlow Semi Condensed Medium" panose="00000606000000000000" pitchFamily="2" charset="0"/>
              </a:rPr>
              <a:t>SMART-Ziele formulieren</a:t>
            </a:r>
          </a:p>
          <a:p>
            <a:pPr marL="285750" indent="-285750">
              <a:buFont typeface="Arial" panose="020B0604020202020204" pitchFamily="34" charset="0"/>
              <a:buChar char="•"/>
            </a:pPr>
            <a:r>
              <a:rPr lang="de-DE" sz="1400">
                <a:solidFill>
                  <a:srgbClr val="4C4D4D"/>
                </a:solidFill>
                <a:latin typeface="Barlow Semi Condensed Medium" panose="00000606000000000000" pitchFamily="2" charset="0"/>
              </a:rPr>
              <a:t>Lernzieltaxonomie nach Bloom</a:t>
            </a:r>
            <a:endParaRPr lang="de-DE" sz="60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32731841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D6312F6-93F4-8D18-8C9D-080E9AC8B022}"/>
              </a:ext>
            </a:extLst>
          </p:cNvPr>
          <p:cNvSpPr>
            <a:spLocks noGrp="1"/>
          </p:cNvSpPr>
          <p:nvPr>
            <p:ph idx="1"/>
          </p:nvPr>
        </p:nvSpPr>
        <p:spPr/>
        <p:txBody>
          <a:bodyPr lIns="0" tIns="45720" rIns="91440" bIns="45720" anchor="t"/>
          <a:lstStyle/>
          <a:p>
            <a:pPr marL="90170" indent="-90170"/>
            <a:r>
              <a:rPr lang="de-DE"/>
              <a:t>Gute Lernziele sind:</a:t>
            </a:r>
          </a:p>
          <a:p>
            <a:pPr marL="90170" indent="-90170"/>
            <a:r>
              <a:rPr lang="de-DE" b="1"/>
              <a:t>S</a:t>
            </a:r>
            <a:r>
              <a:rPr lang="de-DE"/>
              <a:t>pezifisch – klar und eindeutig formuliert</a:t>
            </a:r>
          </a:p>
          <a:p>
            <a:pPr marL="90170" indent="-90170"/>
            <a:r>
              <a:rPr lang="de-DE" b="1"/>
              <a:t>M</a:t>
            </a:r>
            <a:r>
              <a:rPr lang="de-DE"/>
              <a:t>essbar – überprüfbar (z. B. Handlung, Ergebnis)</a:t>
            </a:r>
          </a:p>
          <a:p>
            <a:pPr marL="90170" indent="-90170"/>
            <a:r>
              <a:rPr lang="de-DE" b="1">
                <a:latin typeface="Barlow Semi Condensed Medium"/>
              </a:rPr>
              <a:t>A</a:t>
            </a:r>
            <a:r>
              <a:rPr lang="de-DE">
                <a:latin typeface="Barlow Semi Condensed Medium"/>
              </a:rPr>
              <a:t>ttraktiv – realistisch und relevant für die Zielgruppe</a:t>
            </a:r>
          </a:p>
          <a:p>
            <a:pPr marL="90170" indent="-90170"/>
            <a:r>
              <a:rPr lang="de-DE" b="1"/>
              <a:t>R</a:t>
            </a:r>
            <a:r>
              <a:rPr lang="de-DE"/>
              <a:t>ealistisch – mit vorhandenen Mitteln erreichbar</a:t>
            </a:r>
          </a:p>
          <a:p>
            <a:pPr marL="90170" indent="-90170"/>
            <a:r>
              <a:rPr lang="de-DE" b="1"/>
              <a:t>T</a:t>
            </a:r>
            <a:r>
              <a:rPr lang="de-DE"/>
              <a:t>erminiert – zeitlich klar eingegrenzt</a:t>
            </a:r>
          </a:p>
          <a:p>
            <a:pPr marL="90170" indent="-90170"/>
            <a:r>
              <a:rPr lang="de-DE" i="1">
                <a:latin typeface="Barlow Semi Condensed Medium"/>
              </a:rPr>
              <a:t>SMART sorgt für Klarheit darüber, </a:t>
            </a:r>
            <a:r>
              <a:rPr lang="de-DE" b="1" i="1">
                <a:latin typeface="Barlow Semi Condensed Medium"/>
              </a:rPr>
              <a:t>was</a:t>
            </a:r>
            <a:r>
              <a:rPr lang="de-DE" i="1">
                <a:latin typeface="Barlow Semi Condensed Medium"/>
              </a:rPr>
              <a:t> gelernt werden soll.</a:t>
            </a:r>
          </a:p>
        </p:txBody>
      </p:sp>
      <p:sp>
        <p:nvSpPr>
          <p:cNvPr id="3" name="Titel 2">
            <a:extLst>
              <a:ext uri="{FF2B5EF4-FFF2-40B4-BE49-F238E27FC236}">
                <a16:creationId xmlns:a16="http://schemas.microsoft.com/office/drawing/2014/main" id="{1F5B28D0-192B-407D-5E5F-DA81BA60A160}"/>
              </a:ext>
            </a:extLst>
          </p:cNvPr>
          <p:cNvSpPr>
            <a:spLocks noGrp="1"/>
          </p:cNvSpPr>
          <p:nvPr>
            <p:ph type="title"/>
          </p:nvPr>
        </p:nvSpPr>
        <p:spPr/>
        <p:txBody>
          <a:bodyPr lIns="91440" tIns="45720" rIns="91440" bIns="45720" anchor="ctr"/>
          <a:lstStyle/>
          <a:p>
            <a:r>
              <a:rPr lang="de-DE">
                <a:latin typeface="Barlow Semi Condensed SemiBold"/>
              </a:rPr>
              <a:t>SMART-Ziele? Lernzieltaxonomie?</a:t>
            </a:r>
            <a:endParaRPr lang="de-DE"/>
          </a:p>
        </p:txBody>
      </p:sp>
      <p:pic>
        <p:nvPicPr>
          <p:cNvPr id="5" name="Inhaltsplatzhalter 4" descr="Ein Bild, das Schrift, Text, Grafiken, Logo enthält.&#10;&#10;KI-generierte Inhalte können fehlerhaft sein.">
            <a:extLst>
              <a:ext uri="{FF2B5EF4-FFF2-40B4-BE49-F238E27FC236}">
                <a16:creationId xmlns:a16="http://schemas.microsoft.com/office/drawing/2014/main" id="{95ACFC50-AB84-0E94-16B0-3048422A75B8}"/>
              </a:ext>
            </a:extLst>
          </p:cNvPr>
          <p:cNvPicPr>
            <a:picLocks noGrp="1" noChangeAspect="1"/>
          </p:cNvPicPr>
          <p:nvPr>
            <p:ph idx="10"/>
          </p:nvPr>
        </p:nvPicPr>
        <p:blipFill>
          <a:blip r:embed="rId2"/>
          <a:stretch>
            <a:fillRect/>
          </a:stretch>
        </p:blipFill>
        <p:spPr>
          <a:xfrm>
            <a:off x="4723491" y="1974906"/>
            <a:ext cx="4212000" cy="1191342"/>
          </a:xfrm>
          <a:prstGeom prst="rect">
            <a:avLst/>
          </a:prstGeom>
          <a:noFill/>
        </p:spPr>
      </p:pic>
    </p:spTree>
    <p:extLst>
      <p:ext uri="{BB962C8B-B14F-4D97-AF65-F5344CB8AC3E}">
        <p14:creationId xmlns:p14="http://schemas.microsoft.com/office/powerpoint/2010/main" val="27833418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3B0EB94-617E-3949-68D7-B87BC57BB881}"/>
              </a:ext>
            </a:extLst>
          </p:cNvPr>
          <p:cNvSpPr>
            <a:spLocks noGrp="1"/>
          </p:cNvSpPr>
          <p:nvPr>
            <p:ph idx="1"/>
          </p:nvPr>
        </p:nvSpPr>
        <p:spPr>
          <a:xfrm>
            <a:off x="252001" y="972000"/>
            <a:ext cx="4212000" cy="3141103"/>
          </a:xfrm>
        </p:spPr>
        <p:txBody>
          <a:bodyPr lIns="0" tIns="45720" rIns="91440" bIns="45720" anchor="t"/>
          <a:lstStyle/>
          <a:p>
            <a:pPr marL="90170" indent="-90170"/>
            <a:r>
              <a:rPr lang="de-DE">
                <a:latin typeface="Barlow Semi Condensed Medium"/>
              </a:rPr>
              <a:t>Collin Hampe</a:t>
            </a:r>
            <a:endParaRPr lang="en-US">
              <a:latin typeface="Barlow Semi Condensed Medium"/>
            </a:endParaRPr>
          </a:p>
          <a:p>
            <a:pPr lvl="1" indent="-179070"/>
            <a:endParaRPr lang="de-DE">
              <a:latin typeface="Barlow"/>
            </a:endParaRPr>
          </a:p>
          <a:p>
            <a:pPr lvl="1" indent="-179070"/>
            <a:r>
              <a:rPr lang="de-DE">
                <a:latin typeface="Barlow"/>
              </a:rPr>
              <a:t>2023 M.A. Medienbildung an der </a:t>
            </a:r>
            <a:r>
              <a:rPr lang="de-DE" err="1">
                <a:latin typeface="Barlow"/>
              </a:rPr>
              <a:t>OvGU</a:t>
            </a:r>
            <a:r>
              <a:rPr lang="de-DE">
                <a:latin typeface="Barlow"/>
              </a:rPr>
              <a:t> Magdeburg</a:t>
            </a:r>
          </a:p>
          <a:p>
            <a:pPr lvl="1" indent="-179070"/>
            <a:r>
              <a:rPr lang="de-DE">
                <a:latin typeface="Barlow"/>
              </a:rPr>
              <a:t>Seit 2024 Projektmitarbeiter im </a:t>
            </a:r>
            <a:r>
              <a:rPr lang="de-DE" err="1">
                <a:latin typeface="Barlow"/>
              </a:rPr>
              <a:t>bsw</a:t>
            </a:r>
            <a:r>
              <a:rPr lang="de-DE">
                <a:latin typeface="Barlow"/>
              </a:rPr>
              <a:t> (u.a. PAL)</a:t>
            </a:r>
            <a:endParaRPr lang="en-US">
              <a:latin typeface="Barlow"/>
            </a:endParaRPr>
          </a:p>
          <a:p>
            <a:pPr lvl="1" indent="-179070"/>
            <a:endParaRPr lang="de-DE"/>
          </a:p>
          <a:p>
            <a:pPr lvl="1" indent="-179070"/>
            <a:r>
              <a:rPr lang="de-DE" b="1">
                <a:latin typeface="Barlow"/>
              </a:rPr>
              <a:t>Arbeitsgebiete:</a:t>
            </a:r>
          </a:p>
          <a:p>
            <a:pPr lvl="1" indent="-179070"/>
            <a:r>
              <a:rPr lang="de-DE">
                <a:latin typeface="Barlow"/>
              </a:rPr>
              <a:t>Erstellung von Bildungscontent</a:t>
            </a:r>
          </a:p>
          <a:p>
            <a:pPr lvl="1" indent="-179070"/>
            <a:r>
              <a:rPr lang="de-DE">
                <a:latin typeface="Barlow"/>
              </a:rPr>
              <a:t>Vorbereitung, Durchführung und Evaluation von E-Learning</a:t>
            </a:r>
          </a:p>
          <a:p>
            <a:pPr lvl="1" indent="-179070"/>
            <a:r>
              <a:rPr lang="de-DE">
                <a:latin typeface="Barlow"/>
              </a:rPr>
              <a:t>Informations-/Wissens- und Lernmanagementsysteme</a:t>
            </a:r>
          </a:p>
          <a:p>
            <a:pPr lvl="1" indent="-179070"/>
            <a:r>
              <a:rPr lang="de-DE">
                <a:latin typeface="Barlow"/>
              </a:rPr>
              <a:t>zertifizierter MIKA-Trainer</a:t>
            </a:r>
          </a:p>
          <a:p>
            <a:pPr marL="267970" lvl="1" indent="0">
              <a:buNone/>
            </a:pPr>
            <a:endParaRPr lang="de-DE"/>
          </a:p>
          <a:p>
            <a:pPr marL="90170" indent="-90170"/>
            <a:endParaRPr lang="de-DE"/>
          </a:p>
        </p:txBody>
      </p:sp>
      <p:sp>
        <p:nvSpPr>
          <p:cNvPr id="2" name="Titel 1">
            <a:extLst>
              <a:ext uri="{FF2B5EF4-FFF2-40B4-BE49-F238E27FC236}">
                <a16:creationId xmlns:a16="http://schemas.microsoft.com/office/drawing/2014/main" id="{2E843508-E530-9371-04DF-41F188F21F14}"/>
              </a:ext>
            </a:extLst>
          </p:cNvPr>
          <p:cNvSpPr>
            <a:spLocks noGrp="1"/>
          </p:cNvSpPr>
          <p:nvPr>
            <p:ph type="title"/>
          </p:nvPr>
        </p:nvSpPr>
        <p:spPr/>
        <p:txBody>
          <a:bodyPr/>
          <a:lstStyle/>
          <a:p>
            <a:r>
              <a:rPr lang="de-DE"/>
              <a:t>Wer sind wir?</a:t>
            </a:r>
          </a:p>
        </p:txBody>
      </p:sp>
      <p:sp>
        <p:nvSpPr>
          <p:cNvPr id="4" name="Inhaltsplatzhalter 3">
            <a:extLst>
              <a:ext uri="{FF2B5EF4-FFF2-40B4-BE49-F238E27FC236}">
                <a16:creationId xmlns:a16="http://schemas.microsoft.com/office/drawing/2014/main" id="{549BD288-005D-A42A-6ADE-A83A3C21E84E}"/>
              </a:ext>
            </a:extLst>
          </p:cNvPr>
          <p:cNvSpPr>
            <a:spLocks noGrp="1"/>
          </p:cNvSpPr>
          <p:nvPr>
            <p:ph idx="10"/>
          </p:nvPr>
        </p:nvSpPr>
        <p:spPr/>
        <p:txBody>
          <a:bodyPr/>
          <a:lstStyle/>
          <a:p>
            <a:r>
              <a:rPr lang="de-DE"/>
              <a:t>Sebastian Junghans</a:t>
            </a:r>
          </a:p>
          <a:p>
            <a:pPr marL="447675" marR="0" lvl="1" indent="-179388" algn="l" defTabSz="9144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333333"/>
                </a:solidFill>
                <a:effectLst/>
                <a:uLnTx/>
                <a:uFillTx/>
                <a:latin typeface="Barlow" panose="00000500000000000000" pitchFamily="2" charset="0"/>
                <a:ea typeface="+mn-ea"/>
                <a:cs typeface="+mn-cs"/>
              </a:rPr>
              <a:t>2014 M.A. Wirtschaftsinformatik</a:t>
            </a:r>
          </a:p>
          <a:p>
            <a:pPr marL="447675" marR="0" lvl="1" indent="-179388" algn="l" defTabSz="9144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de-DE" sz="1400" b="1" i="0" u="none" strike="noStrike" kern="1200" cap="none" spc="0" normalizeH="0" baseline="0" noProof="0">
                <a:ln>
                  <a:noFill/>
                </a:ln>
                <a:solidFill>
                  <a:srgbClr val="333333"/>
                </a:solidFill>
                <a:effectLst/>
                <a:uLnTx/>
                <a:uFillTx/>
                <a:latin typeface="Barlow" panose="00000500000000000000" pitchFamily="2" charset="0"/>
                <a:ea typeface="+mn-ea"/>
                <a:cs typeface="+mn-cs"/>
              </a:rPr>
              <a:t>Forschung und Praxisprojekte:</a:t>
            </a:r>
          </a:p>
          <a:p>
            <a:pPr marL="447675" marR="0" lvl="1" indent="-179388" algn="l" defTabSz="914400" rtl="0" eaLnBrk="1" fontAlgn="auto" latinLnBrk="0" hangingPunct="1">
              <a:lnSpc>
                <a:spcPct val="90000"/>
              </a:lnSpc>
              <a:spcBef>
                <a:spcPts val="375"/>
              </a:spcBef>
              <a:spcAft>
                <a:spcPts val="0"/>
              </a:spcAft>
              <a:buClrTx/>
              <a:buSzTx/>
              <a:buFont typeface="Arial" panose="020B0604020202020204" pitchFamily="34" charset="0"/>
              <a:buChar char="▪"/>
              <a:tabLst/>
              <a:defRPr/>
            </a:pPr>
            <a:r>
              <a:rPr lang="de-DE"/>
              <a:t>Business </a:t>
            </a:r>
            <a:r>
              <a:rPr lang="de-DE" err="1"/>
              <a:t>Intelligence</a:t>
            </a:r>
            <a:r>
              <a:rPr lang="de-DE"/>
              <a:t> SAP</a:t>
            </a:r>
          </a:p>
          <a:p>
            <a:pPr marL="447675" marR="0" lvl="1" indent="-179388" algn="l" defTabSz="9144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de-DE" sz="1400" i="0" u="none" strike="noStrike" kern="1200" cap="none" spc="0" normalizeH="0" baseline="0" noProof="0">
                <a:ln>
                  <a:noFill/>
                </a:ln>
                <a:solidFill>
                  <a:srgbClr val="333333"/>
                </a:solidFill>
                <a:effectLst/>
                <a:uLnTx/>
                <a:uFillTx/>
                <a:latin typeface="Barlow" panose="00000500000000000000" pitchFamily="2" charset="0"/>
                <a:ea typeface="+mn-ea"/>
                <a:cs typeface="+mn-cs"/>
              </a:rPr>
              <a:t>Datenanalyse (SAP, SQL, Python, </a:t>
            </a:r>
            <a:r>
              <a:rPr kumimoji="0" lang="de-DE" sz="1400" i="0" u="none" strike="noStrike" kern="1200" cap="none" spc="0" normalizeH="0" baseline="0" noProof="0" err="1">
                <a:ln>
                  <a:noFill/>
                </a:ln>
                <a:solidFill>
                  <a:srgbClr val="333333"/>
                </a:solidFill>
                <a:effectLst/>
                <a:uLnTx/>
                <a:uFillTx/>
                <a:latin typeface="Barlow" panose="00000500000000000000" pitchFamily="2" charset="0"/>
                <a:ea typeface="+mn-ea"/>
                <a:cs typeface="+mn-cs"/>
              </a:rPr>
              <a:t>PowerBI</a:t>
            </a:r>
            <a:r>
              <a:rPr kumimoji="0" lang="de-DE" sz="1400" i="0" u="none" strike="noStrike" kern="1200" cap="none" spc="0" normalizeH="0" baseline="0" noProof="0">
                <a:ln>
                  <a:noFill/>
                </a:ln>
                <a:solidFill>
                  <a:srgbClr val="333333"/>
                </a:solidFill>
                <a:effectLst/>
                <a:uLnTx/>
                <a:uFillTx/>
                <a:latin typeface="Barlow" panose="00000500000000000000" pitchFamily="2" charset="0"/>
                <a:ea typeface="+mn-ea"/>
                <a:cs typeface="+mn-cs"/>
              </a:rPr>
              <a:t>, Tableau, Datenbanken)</a:t>
            </a:r>
          </a:p>
          <a:p>
            <a:pPr marL="447675" marR="0" lvl="1" indent="-179388" algn="l" defTabSz="914400" rtl="0" eaLnBrk="1" fontAlgn="auto" latinLnBrk="0" hangingPunct="1">
              <a:lnSpc>
                <a:spcPct val="90000"/>
              </a:lnSpc>
              <a:spcBef>
                <a:spcPts val="375"/>
              </a:spcBef>
              <a:spcAft>
                <a:spcPts val="0"/>
              </a:spcAft>
              <a:buClrTx/>
              <a:buSzTx/>
              <a:buFont typeface="Arial" panose="020B0604020202020204" pitchFamily="34" charset="0"/>
              <a:buChar char="▪"/>
              <a:tabLst/>
              <a:defRPr/>
            </a:pPr>
            <a:r>
              <a:rPr lang="de-DE"/>
              <a:t>2014 SAP Ausbildung </a:t>
            </a:r>
            <a:endParaRPr kumimoji="0" lang="de-DE" sz="1400" i="0" u="none" strike="noStrike" kern="1200" cap="none" spc="0" normalizeH="0" baseline="0" noProof="0">
              <a:ln>
                <a:noFill/>
              </a:ln>
              <a:solidFill>
                <a:srgbClr val="333333"/>
              </a:solidFill>
              <a:effectLst/>
              <a:uLnTx/>
              <a:uFillTx/>
              <a:latin typeface="Barlow" panose="00000500000000000000" pitchFamily="2" charset="0"/>
              <a:ea typeface="+mn-ea"/>
              <a:cs typeface="+mn-cs"/>
            </a:endParaRPr>
          </a:p>
          <a:p>
            <a:pPr marL="447675" marR="0" lvl="1" indent="-179388" algn="l" defTabSz="9144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de-DE" sz="1400" b="1" i="0" u="none" strike="noStrike" kern="1200" cap="none" spc="0" normalizeH="0" baseline="0" noProof="0">
                <a:ln>
                  <a:noFill/>
                </a:ln>
                <a:solidFill>
                  <a:srgbClr val="333333"/>
                </a:solidFill>
                <a:effectLst/>
                <a:uLnTx/>
                <a:uFillTx/>
                <a:latin typeface="Barlow" panose="00000500000000000000" pitchFamily="2" charset="0"/>
                <a:ea typeface="+mn-ea"/>
                <a:cs typeface="+mn-cs"/>
              </a:rPr>
              <a:t>2017 Künstliche Intelligenz</a:t>
            </a:r>
          </a:p>
          <a:p>
            <a:pPr marL="447675" marR="0" lvl="1" indent="-179388" algn="l" defTabSz="914400" rtl="0" eaLnBrk="1" fontAlgn="auto" latinLnBrk="0" hangingPunct="1">
              <a:lnSpc>
                <a:spcPct val="90000"/>
              </a:lnSpc>
              <a:spcBef>
                <a:spcPts val="375"/>
              </a:spcBef>
              <a:spcAft>
                <a:spcPts val="0"/>
              </a:spcAft>
              <a:buClrTx/>
              <a:buSzTx/>
              <a:buFont typeface="Arial" panose="020B0604020202020204" pitchFamily="34" charset="0"/>
              <a:buChar char="▪"/>
              <a:tabLst/>
              <a:defRPr/>
            </a:pPr>
            <a:r>
              <a:rPr lang="de-DE"/>
              <a:t>Live Integration in Maschinensteuerung</a:t>
            </a:r>
          </a:p>
          <a:p>
            <a:pPr marL="447675" marR="0" lvl="1" indent="-179388" algn="l" defTabSz="9144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de-DE" sz="1400" i="0" u="none" strike="noStrike" kern="1200" cap="none" spc="0" normalizeH="0" baseline="0" noProof="0">
                <a:ln>
                  <a:noFill/>
                </a:ln>
                <a:solidFill>
                  <a:srgbClr val="333333"/>
                </a:solidFill>
                <a:effectLst/>
                <a:uLnTx/>
                <a:uFillTx/>
                <a:latin typeface="Barlow" panose="00000500000000000000" pitchFamily="2" charset="0"/>
                <a:ea typeface="+mn-ea"/>
                <a:cs typeface="+mn-cs"/>
              </a:rPr>
              <a:t>Klassifizierung von Aktivität in Wohnung</a:t>
            </a:r>
            <a:r>
              <a:rPr lang="de-DE"/>
              <a:t>en</a:t>
            </a:r>
          </a:p>
          <a:p>
            <a:pPr marL="447675" marR="0" lvl="1" indent="-179388" algn="l" defTabSz="9144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de-DE" sz="1400" i="0" u="none" strike="noStrike" kern="1200" cap="none" spc="0" normalizeH="0" baseline="0" noProof="0">
                <a:ln>
                  <a:noFill/>
                </a:ln>
                <a:solidFill>
                  <a:srgbClr val="333333"/>
                </a:solidFill>
                <a:effectLst/>
                <a:uLnTx/>
                <a:uFillTx/>
                <a:latin typeface="Barlow" panose="00000500000000000000" pitchFamily="2" charset="0"/>
                <a:ea typeface="+mn-ea"/>
                <a:cs typeface="+mn-cs"/>
              </a:rPr>
              <a:t>Leiter Arbeitsgruppe KI </a:t>
            </a:r>
            <a:r>
              <a:rPr lang="de-DE"/>
              <a:t>innerhalb der WHZ</a:t>
            </a:r>
          </a:p>
          <a:p>
            <a:pPr marL="447675" marR="0" lvl="1" indent="-179388" algn="l" defTabSz="914400" rtl="0" eaLnBrk="1" fontAlgn="auto" latinLnBrk="0" hangingPunct="1">
              <a:lnSpc>
                <a:spcPct val="90000"/>
              </a:lnSpc>
              <a:spcBef>
                <a:spcPts val="375"/>
              </a:spcBef>
              <a:spcAft>
                <a:spcPts val="0"/>
              </a:spcAft>
              <a:buClrTx/>
              <a:buSzTx/>
              <a:buFont typeface="Arial" panose="020B0604020202020204" pitchFamily="34" charset="0"/>
              <a:buChar char="▪"/>
              <a:tabLst/>
              <a:defRPr/>
            </a:pPr>
            <a:r>
              <a:rPr lang="de-DE"/>
              <a:t>2024 Promotion dynamisches </a:t>
            </a:r>
            <a:r>
              <a:rPr lang="de-DE" err="1"/>
              <a:t>Forecasting</a:t>
            </a:r>
            <a:r>
              <a:rPr lang="de-DE"/>
              <a:t> mit Methoden der KI</a:t>
            </a:r>
            <a:endParaRPr kumimoji="0" lang="de-DE" sz="1400" i="0" u="none" strike="noStrike" kern="1200" cap="none" spc="0" normalizeH="0" baseline="0" noProof="0">
              <a:ln>
                <a:noFill/>
              </a:ln>
              <a:solidFill>
                <a:srgbClr val="333333"/>
              </a:solidFill>
              <a:effectLst/>
              <a:uLnTx/>
              <a:uFillTx/>
              <a:latin typeface="Barlow" panose="00000500000000000000" pitchFamily="2" charset="0"/>
              <a:ea typeface="+mn-ea"/>
              <a:cs typeface="+mn-cs"/>
            </a:endParaRPr>
          </a:p>
          <a:p>
            <a:pPr marL="447675" marR="0" lvl="1" indent="-179388" algn="l" defTabSz="9144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de-DE" sz="1400" b="0" i="0" u="none" strike="noStrike" kern="1200" cap="none" spc="0" normalizeH="0" baseline="0" noProof="0">
              <a:ln>
                <a:noFill/>
              </a:ln>
              <a:solidFill>
                <a:srgbClr val="333333"/>
              </a:solidFill>
              <a:effectLst/>
              <a:uLnTx/>
              <a:uFillTx/>
              <a:latin typeface="Barlow" panose="00000500000000000000" pitchFamily="2" charset="0"/>
              <a:ea typeface="+mn-ea"/>
              <a:cs typeface="+mn-cs"/>
            </a:endParaRPr>
          </a:p>
          <a:p>
            <a:endParaRPr lang="de-DE" sz="1400">
              <a:latin typeface="Barlow" panose="00000500000000000000" pitchFamily="2" charset="0"/>
            </a:endParaRPr>
          </a:p>
        </p:txBody>
      </p:sp>
      <p:pic>
        <p:nvPicPr>
          <p:cNvPr id="6" name="Grafik 5" descr="Ein Bild, das Menschliches Gesicht, Kleidung, Person, Shirt enthält.&#10;&#10;KI-generierte Inhalte können fehlerhaft sein.">
            <a:extLst>
              <a:ext uri="{FF2B5EF4-FFF2-40B4-BE49-F238E27FC236}">
                <a16:creationId xmlns:a16="http://schemas.microsoft.com/office/drawing/2014/main" id="{48FB5EDB-CA00-91A6-2E6D-5E259868A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3426" y="498621"/>
            <a:ext cx="1419530" cy="946758"/>
          </a:xfrm>
          <a:prstGeom prst="ellipse">
            <a:avLst/>
          </a:prstGeom>
          <a:ln w="3175"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Grafik 4" descr="Ein Bild, das Menschliches Gesicht, Lächeln, Person, Porträt enthält.&#10;&#10;KI-generierte Inhalte können fehlerhaft sein.">
            <a:extLst>
              <a:ext uri="{FF2B5EF4-FFF2-40B4-BE49-F238E27FC236}">
                <a16:creationId xmlns:a16="http://schemas.microsoft.com/office/drawing/2014/main" id="{33C8C57E-1145-C785-7B3B-9E2B142E3C94}"/>
              </a:ext>
            </a:extLst>
          </p:cNvPr>
          <p:cNvPicPr>
            <a:picLocks noChangeAspect="1"/>
          </p:cNvPicPr>
          <p:nvPr/>
        </p:nvPicPr>
        <p:blipFill>
          <a:blip r:embed="rId4"/>
          <a:stretch>
            <a:fillRect/>
          </a:stretch>
        </p:blipFill>
        <p:spPr>
          <a:xfrm>
            <a:off x="2684175" y="498110"/>
            <a:ext cx="1035259" cy="957185"/>
          </a:xfrm>
          <a:prstGeom prst="rect">
            <a:avLst/>
          </a:prstGeom>
        </p:spPr>
      </p:pic>
    </p:spTree>
    <p:extLst>
      <p:ext uri="{BB962C8B-B14F-4D97-AF65-F5344CB8AC3E}">
        <p14:creationId xmlns:p14="http://schemas.microsoft.com/office/powerpoint/2010/main" val="3521997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Reihe, Weihnachtsbaum enthält.&#10;&#10;KI-generierte Inhalte können fehlerhaft sein.">
            <a:extLst>
              <a:ext uri="{FF2B5EF4-FFF2-40B4-BE49-F238E27FC236}">
                <a16:creationId xmlns:a16="http://schemas.microsoft.com/office/drawing/2014/main" id="{58F4238B-8081-C485-14D3-DCE7903AEA3B}"/>
              </a:ext>
            </a:extLst>
          </p:cNvPr>
          <p:cNvPicPr>
            <a:picLocks noGrp="1" noChangeAspect="1"/>
          </p:cNvPicPr>
          <p:nvPr>
            <p:ph idx="1"/>
          </p:nvPr>
        </p:nvPicPr>
        <p:blipFill>
          <a:blip r:embed="rId2"/>
          <a:stretch>
            <a:fillRect/>
          </a:stretch>
        </p:blipFill>
        <p:spPr>
          <a:xfrm>
            <a:off x="47895" y="1572738"/>
            <a:ext cx="4470535" cy="2398524"/>
          </a:xfrm>
          <a:prstGeom prst="rect">
            <a:avLst/>
          </a:prstGeom>
        </p:spPr>
      </p:pic>
      <p:sp>
        <p:nvSpPr>
          <p:cNvPr id="3" name="Titel 2">
            <a:extLst>
              <a:ext uri="{FF2B5EF4-FFF2-40B4-BE49-F238E27FC236}">
                <a16:creationId xmlns:a16="http://schemas.microsoft.com/office/drawing/2014/main" id="{57002161-746A-7A53-0080-BA1D8883062A}"/>
              </a:ext>
            </a:extLst>
          </p:cNvPr>
          <p:cNvSpPr>
            <a:spLocks noGrp="1"/>
          </p:cNvSpPr>
          <p:nvPr>
            <p:ph type="title"/>
          </p:nvPr>
        </p:nvSpPr>
        <p:spPr/>
        <p:txBody>
          <a:bodyPr lIns="91440" tIns="45720" rIns="91440" bIns="45720" anchor="ctr"/>
          <a:lstStyle/>
          <a:p>
            <a:r>
              <a:rPr lang="de-DE">
                <a:latin typeface="Barlow Semi Condensed SemiBold"/>
              </a:rPr>
              <a:t>Lernzieltaxonomie nach Bloom</a:t>
            </a:r>
            <a:endParaRPr lang="de-DE"/>
          </a:p>
        </p:txBody>
      </p:sp>
      <p:sp>
        <p:nvSpPr>
          <p:cNvPr id="4" name="Inhaltsplatzhalter 3">
            <a:extLst>
              <a:ext uri="{FF2B5EF4-FFF2-40B4-BE49-F238E27FC236}">
                <a16:creationId xmlns:a16="http://schemas.microsoft.com/office/drawing/2014/main" id="{50991E1D-FA5C-BAFA-9965-29EC2BF8ED4F}"/>
              </a:ext>
            </a:extLst>
          </p:cNvPr>
          <p:cNvSpPr>
            <a:spLocks noGrp="1"/>
          </p:cNvSpPr>
          <p:nvPr>
            <p:ph idx="10"/>
          </p:nvPr>
        </p:nvSpPr>
        <p:spPr/>
        <p:txBody>
          <a:bodyPr lIns="0" tIns="45720" rIns="91440" bIns="45720" anchor="t"/>
          <a:lstStyle/>
          <a:p>
            <a:pPr marL="90170" indent="-90170"/>
            <a:r>
              <a:rPr lang="de-DE" sz="1700">
                <a:latin typeface="Barlow Semi Condensed Medium"/>
              </a:rPr>
              <a:t>Lernzieltaxonomie ordnet Lernziele nach kognitiver Tiefe:</a:t>
            </a:r>
            <a:endParaRPr lang="en-US" sz="1700">
              <a:solidFill>
                <a:srgbClr val="4C4D4D"/>
              </a:solidFill>
              <a:latin typeface="Barlow Semi Condensed Medium"/>
            </a:endParaRPr>
          </a:p>
          <a:p>
            <a:pPr marL="342900" indent="-342900">
              <a:buAutoNum type="arabicPeriod"/>
            </a:pPr>
            <a:r>
              <a:rPr lang="de-DE" sz="1700">
                <a:latin typeface="Barlow Semi Condensed Medium"/>
              </a:rPr>
              <a:t>Erinnern</a:t>
            </a:r>
            <a:endParaRPr lang="en-US" sz="1700">
              <a:solidFill>
                <a:srgbClr val="4C4D4D"/>
              </a:solidFill>
              <a:latin typeface="Barlow Semi Condensed Medium"/>
            </a:endParaRPr>
          </a:p>
          <a:p>
            <a:pPr marL="342900" indent="-342900">
              <a:buAutoNum type="arabicPeriod"/>
            </a:pPr>
            <a:r>
              <a:rPr lang="de-DE" sz="1700">
                <a:latin typeface="Barlow Semi Condensed Medium"/>
              </a:rPr>
              <a:t>Verstehen</a:t>
            </a:r>
            <a:endParaRPr lang="en-US" sz="1700">
              <a:solidFill>
                <a:srgbClr val="4C4D4D"/>
              </a:solidFill>
              <a:latin typeface="Barlow Semi Condensed Medium"/>
            </a:endParaRPr>
          </a:p>
          <a:p>
            <a:pPr marL="342900" indent="-342900">
              <a:buAutoNum type="arabicPeriod"/>
            </a:pPr>
            <a:r>
              <a:rPr lang="de-DE" sz="1700">
                <a:latin typeface="Barlow Semi Condensed Medium"/>
              </a:rPr>
              <a:t>Anwenden</a:t>
            </a:r>
            <a:endParaRPr lang="en-US" sz="1700">
              <a:solidFill>
                <a:srgbClr val="4C4D4D"/>
              </a:solidFill>
              <a:latin typeface="Barlow Semi Condensed Medium"/>
            </a:endParaRPr>
          </a:p>
          <a:p>
            <a:pPr marL="342900" indent="-342900">
              <a:buAutoNum type="arabicPeriod"/>
            </a:pPr>
            <a:r>
              <a:rPr lang="de-DE" sz="1700">
                <a:latin typeface="Barlow Semi Condensed Medium"/>
              </a:rPr>
              <a:t>Analysieren</a:t>
            </a:r>
            <a:endParaRPr lang="en-US" sz="1700">
              <a:solidFill>
                <a:srgbClr val="4C4D4D"/>
              </a:solidFill>
              <a:latin typeface="Barlow Semi Condensed Medium"/>
            </a:endParaRPr>
          </a:p>
          <a:p>
            <a:pPr marL="342900" indent="-342900">
              <a:buAutoNum type="arabicPeriod"/>
            </a:pPr>
            <a:r>
              <a:rPr lang="de-DE" sz="1700">
                <a:latin typeface="Barlow Semi Condensed Medium"/>
              </a:rPr>
              <a:t>Bewerten/Beurteilen</a:t>
            </a:r>
            <a:endParaRPr lang="en-US" sz="1700">
              <a:solidFill>
                <a:srgbClr val="4C4D4D"/>
              </a:solidFill>
            </a:endParaRPr>
          </a:p>
          <a:p>
            <a:pPr marL="342900" indent="-342900">
              <a:buAutoNum type="arabicPeriod"/>
            </a:pPr>
            <a:r>
              <a:rPr lang="de-DE" sz="1700">
                <a:latin typeface="Barlow Semi Condensed Medium"/>
              </a:rPr>
              <a:t>Schaffen</a:t>
            </a:r>
            <a:endParaRPr lang="en-US" sz="1700">
              <a:solidFill>
                <a:srgbClr val="4C4D4D"/>
              </a:solidFill>
            </a:endParaRPr>
          </a:p>
          <a:p>
            <a:pPr marL="90170" indent="-90170"/>
            <a:r>
              <a:rPr lang="de-DE" sz="1700" i="1">
                <a:latin typeface="Barlow Semi Condensed Medium"/>
              </a:rPr>
              <a:t>Dies hilft zu entscheiden "wie tief" gelernt werden soll.</a:t>
            </a:r>
            <a:endParaRPr lang="de-DE" sz="1700" i="1">
              <a:solidFill>
                <a:srgbClr val="4C4D4D"/>
              </a:solidFill>
              <a:latin typeface="Barlow Semi Condensed Medium"/>
            </a:endParaRPr>
          </a:p>
          <a:p>
            <a:pPr marL="90170" indent="-90170"/>
            <a:endParaRPr lang="de-DE"/>
          </a:p>
        </p:txBody>
      </p:sp>
    </p:spTree>
    <p:extLst>
      <p:ext uri="{BB962C8B-B14F-4D97-AF65-F5344CB8AC3E}">
        <p14:creationId xmlns:p14="http://schemas.microsoft.com/office/powerpoint/2010/main" val="34748904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E3B4348-83A5-4541-A091-DCFE3E7AA93A}"/>
              </a:ext>
            </a:extLst>
          </p:cNvPr>
          <p:cNvSpPr>
            <a:spLocks noGrp="1"/>
          </p:cNvSpPr>
          <p:nvPr>
            <p:ph type="title"/>
          </p:nvPr>
        </p:nvSpPr>
        <p:spPr/>
        <p:txBody>
          <a:bodyPr lIns="91440" tIns="45720" rIns="91440" bIns="45720" anchor="ctr"/>
          <a:lstStyle/>
          <a:p>
            <a:r>
              <a:rPr lang="de-DE">
                <a:latin typeface="Barlow Semi Condensed SemiBold"/>
              </a:rPr>
              <a:t>"Sechs" didaktische Fragen</a:t>
            </a:r>
          </a:p>
        </p:txBody>
      </p:sp>
      <p:pic>
        <p:nvPicPr>
          <p:cNvPr id="4" name="Grafik 3">
            <a:extLst>
              <a:ext uri="{FF2B5EF4-FFF2-40B4-BE49-F238E27FC236}">
                <a16:creationId xmlns:a16="http://schemas.microsoft.com/office/drawing/2014/main" id="{B59F6C92-483E-413E-AD8C-6DBE5F6F3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7060" y="920477"/>
            <a:ext cx="3610479" cy="3905795"/>
          </a:xfrm>
          <a:prstGeom prst="rect">
            <a:avLst/>
          </a:prstGeom>
        </p:spPr>
      </p:pic>
      <p:sp>
        <p:nvSpPr>
          <p:cNvPr id="9" name="Textfeld 8">
            <a:extLst>
              <a:ext uri="{FF2B5EF4-FFF2-40B4-BE49-F238E27FC236}">
                <a16:creationId xmlns:a16="http://schemas.microsoft.com/office/drawing/2014/main" id="{A3B7E905-A2D6-4357-A6C1-FEDBF057C777}"/>
              </a:ext>
            </a:extLst>
          </p:cNvPr>
          <p:cNvSpPr txBox="1"/>
          <p:nvPr/>
        </p:nvSpPr>
        <p:spPr>
          <a:xfrm>
            <a:off x="1796510" y="2668765"/>
            <a:ext cx="1759691" cy="738664"/>
          </a:xfrm>
          <a:prstGeom prst="rect">
            <a:avLst/>
          </a:prstGeom>
          <a:noFill/>
        </p:spPr>
        <p:txBody>
          <a:bodyPr wrap="square">
            <a:spAutoFit/>
          </a:bodyPr>
          <a:lstStyle/>
          <a:p>
            <a:pPr algn="ctr"/>
            <a:r>
              <a:rPr lang="de-DE" sz="1400" b="1">
                <a:solidFill>
                  <a:srgbClr val="4C4D4D"/>
                </a:solidFill>
                <a:latin typeface="Barlow Semi Condensed Medium" panose="00000606000000000000" pitchFamily="2" charset="0"/>
              </a:rPr>
              <a:t>Wozu/Wofür?</a:t>
            </a:r>
          </a:p>
          <a:p>
            <a:pPr algn="ctr"/>
            <a:r>
              <a:rPr lang="de-DE" sz="1400">
                <a:solidFill>
                  <a:srgbClr val="333333"/>
                </a:solidFill>
                <a:latin typeface="Barlow Semi Condensed Medium" panose="00000606000000000000" pitchFamily="2" charset="0"/>
              </a:rPr>
              <a:t>Ziel: Zweck und Kontext bestimmen</a:t>
            </a:r>
            <a:endParaRPr lang="de-DE" sz="1400">
              <a:solidFill>
                <a:prstClr val="black"/>
              </a:solidFill>
              <a:latin typeface="Microsoft Sans Serif" panose="020B0604020202020204" pitchFamily="34" charset="0"/>
            </a:endParaRPr>
          </a:p>
        </p:txBody>
      </p:sp>
      <p:pic>
        <p:nvPicPr>
          <p:cNvPr id="5" name="Grafik 4">
            <a:extLst>
              <a:ext uri="{FF2B5EF4-FFF2-40B4-BE49-F238E27FC236}">
                <a16:creationId xmlns:a16="http://schemas.microsoft.com/office/drawing/2014/main" id="{1E424670-5E51-4AA3-B722-A2CB7AA143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0959" y="1380959"/>
            <a:ext cx="1190791" cy="1190791"/>
          </a:xfrm>
          <a:prstGeom prst="rect">
            <a:avLst/>
          </a:prstGeom>
        </p:spPr>
      </p:pic>
      <p:sp>
        <p:nvSpPr>
          <p:cNvPr id="8" name="Textfeld 7">
            <a:extLst>
              <a:ext uri="{FF2B5EF4-FFF2-40B4-BE49-F238E27FC236}">
                <a16:creationId xmlns:a16="http://schemas.microsoft.com/office/drawing/2014/main" id="{03A4DB40-9376-4142-867B-547C35ACC61E}"/>
              </a:ext>
            </a:extLst>
          </p:cNvPr>
          <p:cNvSpPr txBox="1"/>
          <p:nvPr/>
        </p:nvSpPr>
        <p:spPr>
          <a:xfrm>
            <a:off x="466555" y="3409029"/>
            <a:ext cx="4419600" cy="1169551"/>
          </a:xfrm>
          <a:prstGeom prst="rect">
            <a:avLst/>
          </a:prstGeom>
          <a:noFill/>
        </p:spPr>
        <p:txBody>
          <a:bodyPr wrap="square">
            <a:spAutoFit/>
          </a:bodyPr>
          <a:lstStyle/>
          <a:p>
            <a:r>
              <a:rPr lang="de-DE" sz="1400" b="1">
                <a:solidFill>
                  <a:srgbClr val="4C4D4D"/>
                </a:solidFill>
                <a:latin typeface="Barlow Semi Condensed Medium" panose="00000606000000000000" pitchFamily="2" charset="0"/>
              </a:rPr>
              <a:t>Zu beachten:</a:t>
            </a:r>
            <a:br>
              <a:rPr lang="de-DE" sz="1400" b="1">
                <a:solidFill>
                  <a:srgbClr val="4C4D4D"/>
                </a:solidFill>
                <a:latin typeface="Barlow Semi Condensed Medium" panose="00000606000000000000" pitchFamily="2" charset="0"/>
              </a:rPr>
            </a:br>
            <a:endParaRPr lang="de-DE" sz="1400" b="1">
              <a:solidFill>
                <a:srgbClr val="4C4D4D"/>
              </a:solidFill>
              <a:latin typeface="Barlow Semi Condensed Medium" panose="00000606000000000000" pitchFamily="2" charset="0"/>
            </a:endParaRPr>
          </a:p>
          <a:p>
            <a:r>
              <a:rPr lang="de-DE" sz="1400">
                <a:solidFill>
                  <a:srgbClr val="4C4D4D"/>
                </a:solidFill>
                <a:latin typeface="Barlow Semi Condensed Medium" panose="00000606000000000000" pitchFamily="2" charset="0"/>
              </a:rPr>
              <a:t>Unterschiedliche Formen, wie u.a. Onboarding, Pflichtschulungen, Weiterbildungen, </a:t>
            </a:r>
            <a:r>
              <a:rPr lang="de-DE" sz="1400" err="1">
                <a:solidFill>
                  <a:srgbClr val="4C4D4D"/>
                </a:solidFill>
                <a:latin typeface="Barlow Semi Condensed Medium" panose="00000606000000000000" pitchFamily="2" charset="0"/>
              </a:rPr>
              <a:t>Offboarding</a:t>
            </a:r>
            <a:r>
              <a:rPr lang="de-DE" sz="1400">
                <a:solidFill>
                  <a:srgbClr val="4C4D4D"/>
                </a:solidFill>
                <a:latin typeface="Barlow Semi Condensed Medium" panose="00000606000000000000" pitchFamily="2" charset="0"/>
              </a:rPr>
              <a:t> mit unterschiedlichen Anforderungen</a:t>
            </a:r>
            <a:endParaRPr lang="de-DE" sz="60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41869895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E3B4348-83A5-4541-A091-DCFE3E7AA93A}"/>
              </a:ext>
            </a:extLst>
          </p:cNvPr>
          <p:cNvSpPr>
            <a:spLocks noGrp="1"/>
          </p:cNvSpPr>
          <p:nvPr>
            <p:ph type="title"/>
          </p:nvPr>
        </p:nvSpPr>
        <p:spPr/>
        <p:txBody>
          <a:bodyPr/>
          <a:lstStyle/>
          <a:p>
            <a:r>
              <a:rPr lang="de-DE"/>
              <a:t>Sechs didaktische Fragen</a:t>
            </a:r>
          </a:p>
        </p:txBody>
      </p:sp>
      <p:pic>
        <p:nvPicPr>
          <p:cNvPr id="4" name="Grafik 3">
            <a:extLst>
              <a:ext uri="{FF2B5EF4-FFF2-40B4-BE49-F238E27FC236}">
                <a16:creationId xmlns:a16="http://schemas.microsoft.com/office/drawing/2014/main" id="{B59F6C92-483E-413E-AD8C-6DBE5F6F3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7060" y="920477"/>
            <a:ext cx="3610479" cy="3905795"/>
          </a:xfrm>
          <a:prstGeom prst="rect">
            <a:avLst/>
          </a:prstGeom>
        </p:spPr>
      </p:pic>
      <p:sp>
        <p:nvSpPr>
          <p:cNvPr id="9" name="Textfeld 8">
            <a:extLst>
              <a:ext uri="{FF2B5EF4-FFF2-40B4-BE49-F238E27FC236}">
                <a16:creationId xmlns:a16="http://schemas.microsoft.com/office/drawing/2014/main" id="{A3B7E905-A2D6-4357-A6C1-FEDBF057C777}"/>
              </a:ext>
            </a:extLst>
          </p:cNvPr>
          <p:cNvSpPr txBox="1"/>
          <p:nvPr/>
        </p:nvSpPr>
        <p:spPr>
          <a:xfrm>
            <a:off x="1796510" y="2668765"/>
            <a:ext cx="1759691" cy="738664"/>
          </a:xfrm>
          <a:prstGeom prst="rect">
            <a:avLst/>
          </a:prstGeom>
          <a:noFill/>
        </p:spPr>
        <p:txBody>
          <a:bodyPr wrap="square">
            <a:spAutoFit/>
          </a:bodyPr>
          <a:lstStyle/>
          <a:p>
            <a:pPr algn="ctr"/>
            <a:r>
              <a:rPr lang="de-DE" sz="1400" b="1">
                <a:solidFill>
                  <a:srgbClr val="4C4D4D"/>
                </a:solidFill>
                <a:latin typeface="Barlow Semi Condensed Medium" panose="00000606000000000000" pitchFamily="2" charset="0"/>
              </a:rPr>
              <a:t>Wie?</a:t>
            </a:r>
          </a:p>
          <a:p>
            <a:pPr algn="ctr"/>
            <a:r>
              <a:rPr lang="de-DE" sz="1400">
                <a:solidFill>
                  <a:srgbClr val="333333"/>
                </a:solidFill>
                <a:latin typeface="Barlow Semi Condensed Medium" panose="00000606000000000000" pitchFamily="2" charset="0"/>
              </a:rPr>
              <a:t>Ziel: Methoden bestimmen</a:t>
            </a:r>
            <a:endParaRPr lang="de-DE" sz="1400">
              <a:solidFill>
                <a:prstClr val="black"/>
              </a:solidFill>
              <a:latin typeface="Microsoft Sans Serif" panose="020B0604020202020204" pitchFamily="34" charset="0"/>
            </a:endParaRPr>
          </a:p>
        </p:txBody>
      </p:sp>
      <p:pic>
        <p:nvPicPr>
          <p:cNvPr id="6" name="Grafik 5">
            <a:extLst>
              <a:ext uri="{FF2B5EF4-FFF2-40B4-BE49-F238E27FC236}">
                <a16:creationId xmlns:a16="http://schemas.microsoft.com/office/drawing/2014/main" id="{25C1F33D-4FF2-425A-9CCD-83341BCB44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0959" y="1380959"/>
            <a:ext cx="1190791" cy="1190791"/>
          </a:xfrm>
          <a:prstGeom prst="rect">
            <a:avLst/>
          </a:prstGeom>
        </p:spPr>
      </p:pic>
      <p:sp>
        <p:nvSpPr>
          <p:cNvPr id="8" name="Textfeld 7">
            <a:extLst>
              <a:ext uri="{FF2B5EF4-FFF2-40B4-BE49-F238E27FC236}">
                <a16:creationId xmlns:a16="http://schemas.microsoft.com/office/drawing/2014/main" id="{A3BE3D8A-288E-4B3A-91CD-AFBAA03A1E76}"/>
              </a:ext>
            </a:extLst>
          </p:cNvPr>
          <p:cNvSpPr txBox="1"/>
          <p:nvPr/>
        </p:nvSpPr>
        <p:spPr>
          <a:xfrm>
            <a:off x="466554" y="3388379"/>
            <a:ext cx="4419600" cy="1600438"/>
          </a:xfrm>
          <a:prstGeom prst="rect">
            <a:avLst/>
          </a:prstGeom>
          <a:noFill/>
        </p:spPr>
        <p:txBody>
          <a:bodyPr wrap="square">
            <a:spAutoFit/>
          </a:bodyPr>
          <a:lstStyle/>
          <a:p>
            <a:r>
              <a:rPr lang="de-DE" sz="1400" b="1">
                <a:solidFill>
                  <a:srgbClr val="4C4D4D"/>
                </a:solidFill>
                <a:latin typeface="Barlow Semi Condensed Medium" panose="00000606000000000000" pitchFamily="2" charset="0"/>
              </a:rPr>
              <a:t>Zu beachten:</a:t>
            </a:r>
            <a:br>
              <a:rPr lang="de-DE" sz="1400" b="1">
                <a:solidFill>
                  <a:srgbClr val="4C4D4D"/>
                </a:solidFill>
                <a:latin typeface="Barlow Semi Condensed Medium" panose="00000606000000000000" pitchFamily="2" charset="0"/>
              </a:rPr>
            </a:br>
            <a:endParaRPr lang="de-DE" sz="1400" b="1">
              <a:solidFill>
                <a:srgbClr val="4C4D4D"/>
              </a:solidFill>
              <a:latin typeface="Barlow Semi Condensed Medium" panose="00000606000000000000" pitchFamily="2" charset="0"/>
            </a:endParaRPr>
          </a:p>
          <a:p>
            <a:pPr marL="285750" indent="-285750">
              <a:buFont typeface="Arial" panose="020B0604020202020204" pitchFamily="34" charset="0"/>
              <a:buChar char="•"/>
            </a:pPr>
            <a:r>
              <a:rPr lang="de-DE" sz="1400">
                <a:solidFill>
                  <a:srgbClr val="232631"/>
                </a:solidFill>
                <a:latin typeface="Barlow Semi Condensed Medium" panose="00000606000000000000" pitchFamily="2" charset="0"/>
              </a:rPr>
              <a:t>Instruktive Methoden</a:t>
            </a:r>
          </a:p>
          <a:p>
            <a:pPr marL="285750" indent="-285750">
              <a:buFont typeface="Arial" panose="020B0604020202020204" pitchFamily="34" charset="0"/>
              <a:buChar char="•"/>
            </a:pPr>
            <a:r>
              <a:rPr lang="de-DE" sz="1400">
                <a:solidFill>
                  <a:srgbClr val="232631"/>
                </a:solidFill>
                <a:latin typeface="Barlow Semi Condensed Medium" panose="00000606000000000000" pitchFamily="2" charset="0"/>
              </a:rPr>
              <a:t>Partizipative Methoden</a:t>
            </a:r>
          </a:p>
          <a:p>
            <a:pPr marL="285750" indent="-285750">
              <a:buFont typeface="Arial" panose="020B0604020202020204" pitchFamily="34" charset="0"/>
              <a:buChar char="•"/>
            </a:pPr>
            <a:r>
              <a:rPr lang="de-DE" sz="1400">
                <a:solidFill>
                  <a:srgbClr val="232631"/>
                </a:solidFill>
                <a:latin typeface="Barlow Semi Condensed Medium" panose="00000606000000000000" pitchFamily="2" charset="0"/>
              </a:rPr>
              <a:t>Reflexive Methoden</a:t>
            </a:r>
          </a:p>
          <a:p>
            <a:pPr marL="285750" indent="-285750">
              <a:buFont typeface="Arial" panose="020B0604020202020204" pitchFamily="34" charset="0"/>
              <a:buChar char="•"/>
            </a:pPr>
            <a:r>
              <a:rPr lang="de-DE" sz="1400">
                <a:solidFill>
                  <a:srgbClr val="232631"/>
                </a:solidFill>
                <a:latin typeface="Barlow Semi Condensed Medium" panose="00000606000000000000" pitchFamily="2" charset="0"/>
              </a:rPr>
              <a:t>Digitale/Mediengestützte Methoden</a:t>
            </a:r>
          </a:p>
          <a:p>
            <a:pPr marL="285750" indent="-285750">
              <a:buFont typeface="Arial" panose="020B0604020202020204" pitchFamily="34" charset="0"/>
              <a:buChar char="•"/>
            </a:pPr>
            <a:r>
              <a:rPr lang="de-DE" sz="1400">
                <a:solidFill>
                  <a:srgbClr val="232631"/>
                </a:solidFill>
                <a:latin typeface="Barlow Semi Condensed Medium" panose="00000606000000000000" pitchFamily="2" charset="0"/>
              </a:rPr>
              <a:t>Medienauswahl</a:t>
            </a:r>
            <a:endParaRPr lang="de-DE" sz="140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34882661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0B7A68F-05D7-1462-AA7A-9B062A665F7E}"/>
              </a:ext>
            </a:extLst>
          </p:cNvPr>
          <p:cNvSpPr>
            <a:spLocks noGrp="1"/>
          </p:cNvSpPr>
          <p:nvPr>
            <p:ph idx="1"/>
          </p:nvPr>
        </p:nvSpPr>
        <p:spPr/>
        <p:txBody>
          <a:bodyPr lIns="0" tIns="45720" rIns="91440" bIns="45720" anchor="t"/>
          <a:lstStyle/>
          <a:p>
            <a:pPr marL="0" indent="0">
              <a:buNone/>
            </a:pPr>
            <a:r>
              <a:rPr lang="de-DE" b="1">
                <a:latin typeface="Barlow Semi Condensed Medium"/>
              </a:rPr>
              <a:t>Instruktive Methoden</a:t>
            </a:r>
            <a:endParaRPr lang="de-DE"/>
          </a:p>
          <a:p>
            <a:pPr marL="0" indent="0">
              <a:buNone/>
            </a:pPr>
            <a:r>
              <a:rPr lang="de-DE" sz="1200">
                <a:latin typeface="Barlow Semi Condensed Medium"/>
              </a:rPr>
              <a:t>Instruktive Methoden sind Lehrformen, bei denen die Wissensvermittlung durch eine Lehrperson oder ein Lernmedium angeleitet wird.</a:t>
            </a:r>
            <a:endParaRPr lang="de-DE" sz="1200"/>
          </a:p>
          <a:p>
            <a:pPr marL="0" indent="0">
              <a:buNone/>
            </a:pPr>
            <a:r>
              <a:rPr lang="de-DE" sz="1200" b="1">
                <a:latin typeface="Barlow Semi Condensed Medium"/>
              </a:rPr>
              <a:t>Zum Beispiel:</a:t>
            </a:r>
            <a:r>
              <a:rPr lang="de-DE" sz="1200">
                <a:latin typeface="Barlow Semi Condensed Medium"/>
              </a:rPr>
              <a:t> Erklärungen, Präsentationen oder Demonstrationen.</a:t>
            </a:r>
          </a:p>
        </p:txBody>
      </p:sp>
      <p:sp>
        <p:nvSpPr>
          <p:cNvPr id="3" name="Titel 2">
            <a:extLst>
              <a:ext uri="{FF2B5EF4-FFF2-40B4-BE49-F238E27FC236}">
                <a16:creationId xmlns:a16="http://schemas.microsoft.com/office/drawing/2014/main" id="{BA51FD2C-AC98-90EE-CC81-ADD003C4F59A}"/>
              </a:ext>
            </a:extLst>
          </p:cNvPr>
          <p:cNvSpPr>
            <a:spLocks noGrp="1"/>
          </p:cNvSpPr>
          <p:nvPr>
            <p:ph type="title"/>
          </p:nvPr>
        </p:nvSpPr>
        <p:spPr/>
        <p:txBody>
          <a:bodyPr lIns="91440" tIns="45720" rIns="91440" bIns="45720" anchor="ctr"/>
          <a:lstStyle/>
          <a:p>
            <a:r>
              <a:rPr lang="de-DE">
                <a:latin typeface="Barlow Semi Condensed SemiBold"/>
              </a:rPr>
              <a:t>Methodenauswahl</a:t>
            </a:r>
            <a:endParaRPr lang="de-DE"/>
          </a:p>
        </p:txBody>
      </p:sp>
      <p:pic>
        <p:nvPicPr>
          <p:cNvPr id="6" name="Inhaltsplatzhalter 5" descr="Ein Bild, das Clipart, Darstellung, Cartoon enthält.&#10;&#10;KI-generierte Inhalte können fehlerhaft sein.">
            <a:extLst>
              <a:ext uri="{FF2B5EF4-FFF2-40B4-BE49-F238E27FC236}">
                <a16:creationId xmlns:a16="http://schemas.microsoft.com/office/drawing/2014/main" id="{DD2F31A5-D09C-D51F-BE36-6F0EC8D9551C}"/>
              </a:ext>
            </a:extLst>
          </p:cNvPr>
          <p:cNvPicPr>
            <a:picLocks noGrp="1" noChangeAspect="1"/>
          </p:cNvPicPr>
          <p:nvPr>
            <p:ph idx="10"/>
          </p:nvPr>
        </p:nvPicPr>
        <p:blipFill>
          <a:blip r:embed="rId2"/>
          <a:stretch>
            <a:fillRect/>
          </a:stretch>
        </p:blipFill>
        <p:spPr>
          <a:xfrm>
            <a:off x="528559" y="3408820"/>
            <a:ext cx="1930854" cy="1168854"/>
          </a:xfrm>
          <a:prstGeom prst="rect">
            <a:avLst/>
          </a:prstGeom>
        </p:spPr>
      </p:pic>
      <p:sp>
        <p:nvSpPr>
          <p:cNvPr id="5" name="Inhaltsplatzhalter 4">
            <a:extLst>
              <a:ext uri="{FF2B5EF4-FFF2-40B4-BE49-F238E27FC236}">
                <a16:creationId xmlns:a16="http://schemas.microsoft.com/office/drawing/2014/main" id="{6DAB160F-394D-A792-ABE8-A8A2550EA7DB}"/>
              </a:ext>
            </a:extLst>
          </p:cNvPr>
          <p:cNvSpPr>
            <a:spLocks noGrp="1"/>
          </p:cNvSpPr>
          <p:nvPr>
            <p:ph idx="11"/>
          </p:nvPr>
        </p:nvSpPr>
        <p:spPr/>
        <p:txBody>
          <a:bodyPr lIns="0" tIns="45720" rIns="144000" bIns="45720" anchor="t"/>
          <a:lstStyle/>
          <a:p>
            <a:pPr marL="0" indent="0">
              <a:buNone/>
            </a:pPr>
            <a:r>
              <a:rPr lang="de-DE" b="1">
                <a:latin typeface="Barlow Semi Condensed Medium"/>
              </a:rPr>
              <a:t>Partizipative Methoden</a:t>
            </a:r>
            <a:endParaRPr lang="de-DE" b="1"/>
          </a:p>
          <a:p>
            <a:pPr marL="0" indent="0">
              <a:buNone/>
            </a:pPr>
            <a:r>
              <a:rPr lang="de-DE" sz="1200">
                <a:latin typeface="Barlow Semi Condensed Medium"/>
              </a:rPr>
              <a:t>Partizipative Methoden sind Lehrformen, bei denen die Lernenden aktiv in den Lernprozess eingebunden werden.</a:t>
            </a:r>
          </a:p>
          <a:p>
            <a:pPr marL="0" indent="0">
              <a:buNone/>
            </a:pPr>
            <a:endParaRPr lang="de-DE" sz="1200" b="1">
              <a:latin typeface="Barlow Semi Condensed Medium"/>
            </a:endParaRPr>
          </a:p>
          <a:p>
            <a:pPr marL="0" indent="0">
              <a:buNone/>
            </a:pPr>
            <a:r>
              <a:rPr lang="de-DE" sz="1200" b="1">
                <a:latin typeface="Barlow Semi Condensed Medium"/>
              </a:rPr>
              <a:t>Zum Beispiel:</a:t>
            </a:r>
            <a:r>
              <a:rPr lang="de-DE" sz="1200">
                <a:latin typeface="Barlow Semi Condensed Medium"/>
              </a:rPr>
              <a:t> Gruppenarbeiten, Fallstudien oder Diskussionen</a:t>
            </a:r>
            <a:endParaRPr lang="de-DE">
              <a:latin typeface="Barlow Semi Condensed Medium"/>
            </a:endParaRPr>
          </a:p>
        </p:txBody>
      </p:sp>
      <p:pic>
        <p:nvPicPr>
          <p:cNvPr id="7" name="Grafik 6" descr="Ein Bild, das Stuhl, Zeichnung, Mobiliar, Kinderkunst enthält.&#10;&#10;KI-generierte Inhalte können fehlerhaft sein.">
            <a:extLst>
              <a:ext uri="{FF2B5EF4-FFF2-40B4-BE49-F238E27FC236}">
                <a16:creationId xmlns:a16="http://schemas.microsoft.com/office/drawing/2014/main" id="{DC997E94-5B27-8BAF-C0BD-EC66355D8CB8}"/>
              </a:ext>
            </a:extLst>
          </p:cNvPr>
          <p:cNvPicPr>
            <a:picLocks noChangeAspect="1"/>
          </p:cNvPicPr>
          <p:nvPr/>
        </p:nvPicPr>
        <p:blipFill>
          <a:blip r:embed="rId3"/>
          <a:stretch>
            <a:fillRect/>
          </a:stretch>
        </p:blipFill>
        <p:spPr>
          <a:xfrm>
            <a:off x="3214006" y="3383416"/>
            <a:ext cx="2328183" cy="1091293"/>
          </a:xfrm>
          <a:prstGeom prst="rect">
            <a:avLst/>
          </a:prstGeom>
        </p:spPr>
      </p:pic>
      <p:sp>
        <p:nvSpPr>
          <p:cNvPr id="9" name="Inhaltsplatzhalter 4">
            <a:extLst>
              <a:ext uri="{FF2B5EF4-FFF2-40B4-BE49-F238E27FC236}">
                <a16:creationId xmlns:a16="http://schemas.microsoft.com/office/drawing/2014/main" id="{E165B59A-6386-0D47-8929-527C9D9C0252}"/>
              </a:ext>
            </a:extLst>
          </p:cNvPr>
          <p:cNvSpPr txBox="1">
            <a:spLocks/>
          </p:cNvSpPr>
          <p:nvPr/>
        </p:nvSpPr>
        <p:spPr>
          <a:xfrm>
            <a:off x="5920818" y="974721"/>
            <a:ext cx="2883696" cy="3600000"/>
          </a:xfrm>
          <a:prstGeom prst="rect">
            <a:avLst/>
          </a:prstGeom>
          <a:noFill/>
        </p:spPr>
        <p:txBody>
          <a:bodyPr lIns="0" tIns="45720" rIns="144000" bIns="45720" anchor="t"/>
          <a:lstStyle>
            <a:lvl1pPr marL="90488" indent="-90488" algn="l" defTabSz="914400" rtl="0" eaLnBrk="1" latinLnBrk="0" hangingPunct="1">
              <a:lnSpc>
                <a:spcPts val="2200"/>
              </a:lnSpc>
              <a:spcBef>
                <a:spcPts val="750"/>
              </a:spcBef>
              <a:buFont typeface="Barlow" panose="00000500000000000000" pitchFamily="2" charset="0"/>
              <a:buChar char=" "/>
              <a:defRPr sz="1650" b="0" i="0" kern="1200" cap="none" baseline="0">
                <a:solidFill>
                  <a:srgbClr val="333333"/>
                </a:solidFill>
                <a:latin typeface="Barlow Semi Condensed Medium" panose="00000606000000000000" pitchFamily="2" charset="0"/>
                <a:ea typeface="+mn-ea"/>
                <a:cs typeface="+mn-cs"/>
              </a:defRPr>
            </a:lvl1pPr>
            <a:lvl2pPr marL="447675" indent="-179388" algn="l" defTabSz="914400" rtl="0" eaLnBrk="1" latinLnBrk="0" hangingPunct="1">
              <a:lnSpc>
                <a:spcPct val="90000"/>
              </a:lnSpc>
              <a:spcBef>
                <a:spcPts val="375"/>
              </a:spcBef>
              <a:buFont typeface="Arial" panose="020B0604020202020204" pitchFamily="34" charset="0"/>
              <a:buChar char="▪"/>
              <a:defRPr sz="1400" b="0" kern="1200">
                <a:solidFill>
                  <a:srgbClr val="333333"/>
                </a:solidFill>
                <a:latin typeface="Barlow" panose="00000500000000000000" pitchFamily="2" charset="0"/>
                <a:ea typeface="+mn-ea"/>
                <a:cs typeface="+mn-cs"/>
              </a:defRPr>
            </a:lvl2pPr>
            <a:lvl3pPr marL="627063" indent="-179388" algn="l" defTabSz="914400" rtl="0" eaLnBrk="1" latinLnBrk="0" hangingPunct="1">
              <a:lnSpc>
                <a:spcPct val="90000"/>
              </a:lnSpc>
              <a:spcBef>
                <a:spcPts val="375"/>
              </a:spcBef>
              <a:buFont typeface="Barlow" panose="00000500000000000000" pitchFamily="2" charset="0"/>
              <a:buChar char="-"/>
              <a:defRPr sz="1200" b="0" kern="1200">
                <a:solidFill>
                  <a:srgbClr val="333333"/>
                </a:solidFill>
                <a:latin typeface="Barlow Light" panose="00000400000000000000" pitchFamily="2" charset="0"/>
                <a:ea typeface="+mn-ea"/>
                <a:cs typeface="+mn-cs"/>
              </a:defRPr>
            </a:lvl3pPr>
            <a:lvl4pPr marL="1200150" indent="-17145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9pPr>
          </a:lstStyle>
          <a:p>
            <a:pPr marL="0" indent="0">
              <a:buNone/>
            </a:pPr>
            <a:r>
              <a:rPr lang="de-DE" b="1">
                <a:solidFill>
                  <a:srgbClr val="232631"/>
                </a:solidFill>
                <a:latin typeface="Barlow Semi Condensed Medium"/>
              </a:rPr>
              <a:t>Reflexive Methoden</a:t>
            </a:r>
            <a:endParaRPr lang="de-DE" b="1">
              <a:solidFill>
                <a:srgbClr val="232631"/>
              </a:solidFill>
            </a:endParaRPr>
          </a:p>
          <a:p>
            <a:pPr marL="0" indent="0">
              <a:buNone/>
            </a:pPr>
            <a:r>
              <a:rPr lang="de-DE" sz="1200">
                <a:latin typeface="Barlow Semi Condensed Medium"/>
              </a:rPr>
              <a:t>Bei reflexiven Methoden werden die eigene Erfahrung, Haltung oder das Verhalten bewusst hinterfragt und analysiert.</a:t>
            </a:r>
            <a:endParaRPr lang="de-DE"/>
          </a:p>
          <a:p>
            <a:pPr marL="0" indent="0">
              <a:buFont typeface="Barlow" panose="00000500000000000000" pitchFamily="2" charset="0"/>
              <a:buNone/>
            </a:pPr>
            <a:endParaRPr lang="de-DE" sz="1200"/>
          </a:p>
          <a:p>
            <a:pPr marL="0" indent="0">
              <a:buNone/>
            </a:pPr>
            <a:r>
              <a:rPr lang="de-DE" sz="1200" b="1">
                <a:latin typeface="Barlow Semi Condensed Medium"/>
              </a:rPr>
              <a:t>Zum Beispiel:</a:t>
            </a:r>
            <a:r>
              <a:rPr lang="de-DE" sz="1200">
                <a:latin typeface="Barlow Semi Condensed Medium"/>
              </a:rPr>
              <a:t> Feedbackrunden, Lerntagebücher oder Selbstreflexionsfragen.</a:t>
            </a:r>
            <a:endParaRPr lang="de-DE">
              <a:latin typeface="Barlow Semi Condensed Medium"/>
            </a:endParaRPr>
          </a:p>
        </p:txBody>
      </p:sp>
      <p:pic>
        <p:nvPicPr>
          <p:cNvPr id="10" name="Grafik 9" descr="Ein Bild, das Clipart, Schuhwerk, Cartoon, Darstellung enthält.&#10;&#10;KI-generierte Inhalte können fehlerhaft sein.">
            <a:extLst>
              <a:ext uri="{FF2B5EF4-FFF2-40B4-BE49-F238E27FC236}">
                <a16:creationId xmlns:a16="http://schemas.microsoft.com/office/drawing/2014/main" id="{2CD2B0D4-E868-9CEF-3157-902873BE9634}"/>
              </a:ext>
            </a:extLst>
          </p:cNvPr>
          <p:cNvPicPr>
            <a:picLocks noChangeAspect="1"/>
          </p:cNvPicPr>
          <p:nvPr/>
        </p:nvPicPr>
        <p:blipFill>
          <a:blip r:embed="rId4"/>
          <a:stretch>
            <a:fillRect/>
          </a:stretch>
        </p:blipFill>
        <p:spPr>
          <a:xfrm>
            <a:off x="6530068" y="3337832"/>
            <a:ext cx="1438275" cy="1243693"/>
          </a:xfrm>
          <a:prstGeom prst="rect">
            <a:avLst/>
          </a:prstGeom>
        </p:spPr>
      </p:pic>
    </p:spTree>
    <p:extLst>
      <p:ext uri="{BB962C8B-B14F-4D97-AF65-F5344CB8AC3E}">
        <p14:creationId xmlns:p14="http://schemas.microsoft.com/office/powerpoint/2010/main" val="1711625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FEB878C-D382-95D1-0C9F-CABCA0430FBE}"/>
              </a:ext>
            </a:extLst>
          </p:cNvPr>
          <p:cNvSpPr>
            <a:spLocks noGrp="1"/>
          </p:cNvSpPr>
          <p:nvPr>
            <p:ph idx="1"/>
          </p:nvPr>
        </p:nvSpPr>
        <p:spPr>
          <a:xfrm>
            <a:off x="252001" y="1006018"/>
            <a:ext cx="2700000" cy="3600000"/>
          </a:xfrm>
        </p:spPr>
        <p:txBody>
          <a:bodyPr lIns="0" tIns="45720" rIns="91440" bIns="45720" anchor="t"/>
          <a:lstStyle/>
          <a:p>
            <a:pPr marL="0" indent="0">
              <a:lnSpc>
                <a:spcPct val="100000"/>
              </a:lnSpc>
              <a:spcBef>
                <a:spcPts val="0"/>
              </a:spcBef>
              <a:buNone/>
            </a:pPr>
            <a:r>
              <a:rPr lang="de-DE" b="1">
                <a:solidFill>
                  <a:srgbClr val="232631"/>
                </a:solidFill>
                <a:latin typeface="Barlow Semi Condensed Medium"/>
              </a:rPr>
              <a:t>Digitale/Mediengestützte Methoden</a:t>
            </a:r>
            <a:endParaRPr lang="en-US" b="1">
              <a:solidFill>
                <a:srgbClr val="4C4D4D"/>
              </a:solidFill>
              <a:latin typeface="Barlow Semi Condensed Medium"/>
            </a:endParaRPr>
          </a:p>
          <a:p>
            <a:pPr marL="0" indent="0">
              <a:buNone/>
            </a:pPr>
            <a:r>
              <a:rPr lang="de-DE" sz="1200">
                <a:latin typeface="Barlow Semi Condensed Medium"/>
              </a:rPr>
              <a:t>Digitale oder mediengestützte Methoden nutzen technische Tools und digitale Lernressourcen, um Lernprozesse zu unterstützen oder zu erweitern.</a:t>
            </a:r>
          </a:p>
          <a:p>
            <a:pPr marL="0" indent="0">
              <a:buNone/>
            </a:pPr>
            <a:r>
              <a:rPr lang="de-DE" sz="1200" b="1">
                <a:latin typeface="Barlow Semi Condensed Medium"/>
              </a:rPr>
              <a:t>Beispiele</a:t>
            </a:r>
            <a:r>
              <a:rPr lang="de-DE" sz="1200">
                <a:latin typeface="Barlow Semi Condensed Medium"/>
              </a:rPr>
              <a:t>: Erklärvideos, interaktive </a:t>
            </a:r>
            <a:br>
              <a:rPr lang="de-DE" sz="1200">
                <a:latin typeface="Barlow Semi Condensed Medium"/>
              </a:rPr>
            </a:br>
            <a:r>
              <a:rPr lang="de-DE" sz="1200">
                <a:latin typeface="Barlow Semi Condensed Medium"/>
              </a:rPr>
              <a:t>E-Learnings und Simulationen bis hin zu virtuelle Klassenzimmer oder Lern-Apps </a:t>
            </a:r>
            <a:endParaRPr lang="de-DE">
              <a:latin typeface="Barlow Semi Condensed Medium"/>
            </a:endParaRPr>
          </a:p>
        </p:txBody>
      </p:sp>
      <p:sp>
        <p:nvSpPr>
          <p:cNvPr id="3" name="Titel 2">
            <a:extLst>
              <a:ext uri="{FF2B5EF4-FFF2-40B4-BE49-F238E27FC236}">
                <a16:creationId xmlns:a16="http://schemas.microsoft.com/office/drawing/2014/main" id="{318E283F-751E-371E-7BFD-D81A915D5598}"/>
              </a:ext>
            </a:extLst>
          </p:cNvPr>
          <p:cNvSpPr>
            <a:spLocks noGrp="1"/>
          </p:cNvSpPr>
          <p:nvPr>
            <p:ph type="title"/>
          </p:nvPr>
        </p:nvSpPr>
        <p:spPr/>
        <p:txBody>
          <a:bodyPr lIns="91440" tIns="45720" rIns="91440" bIns="45720" anchor="ctr"/>
          <a:lstStyle/>
          <a:p>
            <a:r>
              <a:rPr lang="de-DE">
                <a:latin typeface="Barlow Semi Condensed SemiBold"/>
              </a:rPr>
              <a:t>Methodenauswahl</a:t>
            </a:r>
            <a:endParaRPr lang="de-DE"/>
          </a:p>
        </p:txBody>
      </p:sp>
      <p:pic>
        <p:nvPicPr>
          <p:cNvPr id="6" name="Grafik 5" descr="Ein Bild, das Schuhwerk, Mobiliar, Stuhl, Darstellung enthält.&#10;&#10;KI-generierte Inhalte können fehlerhaft sein.">
            <a:extLst>
              <a:ext uri="{FF2B5EF4-FFF2-40B4-BE49-F238E27FC236}">
                <a16:creationId xmlns:a16="http://schemas.microsoft.com/office/drawing/2014/main" id="{2D0EBC1D-AA7F-75B6-23B7-F0283D5E2894}"/>
              </a:ext>
            </a:extLst>
          </p:cNvPr>
          <p:cNvPicPr>
            <a:picLocks noChangeAspect="1"/>
          </p:cNvPicPr>
          <p:nvPr/>
        </p:nvPicPr>
        <p:blipFill>
          <a:blip r:embed="rId3"/>
          <a:stretch>
            <a:fillRect/>
          </a:stretch>
        </p:blipFill>
        <p:spPr>
          <a:xfrm>
            <a:off x="3488192" y="1738313"/>
            <a:ext cx="5324475" cy="1666875"/>
          </a:xfrm>
          <a:prstGeom prst="rect">
            <a:avLst/>
          </a:prstGeom>
        </p:spPr>
      </p:pic>
    </p:spTree>
    <p:extLst>
      <p:ext uri="{BB962C8B-B14F-4D97-AF65-F5344CB8AC3E}">
        <p14:creationId xmlns:p14="http://schemas.microsoft.com/office/powerpoint/2010/main" val="27168375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F92C11A-15B4-7B6D-CA69-1DC67D73E285}"/>
              </a:ext>
            </a:extLst>
          </p:cNvPr>
          <p:cNvSpPr>
            <a:spLocks noGrp="1"/>
          </p:cNvSpPr>
          <p:nvPr>
            <p:ph type="title"/>
          </p:nvPr>
        </p:nvSpPr>
        <p:spPr/>
        <p:txBody>
          <a:bodyPr lIns="91440" tIns="45720" rIns="91440" bIns="45720" anchor="ctr"/>
          <a:lstStyle/>
          <a:p>
            <a:r>
              <a:rPr lang="de-DE">
                <a:latin typeface="Barlow Semi Condensed SemiBold"/>
              </a:rPr>
              <a:t>Grundsätze bei der Medienauswahl</a:t>
            </a:r>
            <a:endParaRPr lang="de-DE"/>
          </a:p>
        </p:txBody>
      </p:sp>
      <p:pic>
        <p:nvPicPr>
          <p:cNvPr id="6" name="Grafik 5" descr="Ein Bild, das Screenshot, Clipart, Grafikdesign, Cartoon enthält.&#10;&#10;KI-generierte Inhalte können fehlerhaft sein.">
            <a:extLst>
              <a:ext uri="{FF2B5EF4-FFF2-40B4-BE49-F238E27FC236}">
                <a16:creationId xmlns:a16="http://schemas.microsoft.com/office/drawing/2014/main" id="{98AAE0ED-BBD5-5759-20B9-DFF2B16514F2}"/>
              </a:ext>
            </a:extLst>
          </p:cNvPr>
          <p:cNvPicPr>
            <a:picLocks noChangeAspect="1"/>
          </p:cNvPicPr>
          <p:nvPr/>
        </p:nvPicPr>
        <p:blipFill>
          <a:blip r:embed="rId2"/>
          <a:stretch>
            <a:fillRect/>
          </a:stretch>
        </p:blipFill>
        <p:spPr>
          <a:xfrm>
            <a:off x="2682139" y="1292679"/>
            <a:ext cx="3609631" cy="2435678"/>
          </a:xfrm>
          <a:prstGeom prst="rect">
            <a:avLst/>
          </a:prstGeom>
        </p:spPr>
      </p:pic>
      <p:pic>
        <p:nvPicPr>
          <p:cNvPr id="7" name="Grafik 6" descr="Ein Bild, das Text, Schrift, Algebra, Guide enthält.&#10;&#10;KI-generierte Inhalte können fehlerhaft sein.">
            <a:extLst>
              <a:ext uri="{FF2B5EF4-FFF2-40B4-BE49-F238E27FC236}">
                <a16:creationId xmlns:a16="http://schemas.microsoft.com/office/drawing/2014/main" id="{C512C467-7903-C4D3-4449-20E42458FCAF}"/>
              </a:ext>
            </a:extLst>
          </p:cNvPr>
          <p:cNvPicPr>
            <a:picLocks noChangeAspect="1"/>
          </p:cNvPicPr>
          <p:nvPr/>
        </p:nvPicPr>
        <p:blipFill>
          <a:blip r:embed="rId3"/>
          <a:stretch>
            <a:fillRect/>
          </a:stretch>
        </p:blipFill>
        <p:spPr>
          <a:xfrm>
            <a:off x="417739" y="1227365"/>
            <a:ext cx="2171700" cy="1123950"/>
          </a:xfrm>
          <a:prstGeom prst="rect">
            <a:avLst/>
          </a:prstGeom>
        </p:spPr>
      </p:pic>
      <p:pic>
        <p:nvPicPr>
          <p:cNvPr id="8" name="Grafik 7" descr="Ein Bild, das Text, Schrift, Algebra enthält.&#10;&#10;KI-generierte Inhalte können fehlerhaft sein.">
            <a:extLst>
              <a:ext uri="{FF2B5EF4-FFF2-40B4-BE49-F238E27FC236}">
                <a16:creationId xmlns:a16="http://schemas.microsoft.com/office/drawing/2014/main" id="{AF3728C0-7226-AECE-A899-9DF629310F06}"/>
              </a:ext>
            </a:extLst>
          </p:cNvPr>
          <p:cNvPicPr>
            <a:picLocks noChangeAspect="1"/>
          </p:cNvPicPr>
          <p:nvPr/>
        </p:nvPicPr>
        <p:blipFill>
          <a:blip r:embed="rId4"/>
          <a:stretch>
            <a:fillRect/>
          </a:stretch>
        </p:blipFill>
        <p:spPr>
          <a:xfrm>
            <a:off x="6514420" y="1226684"/>
            <a:ext cx="2238375" cy="1343025"/>
          </a:xfrm>
          <a:prstGeom prst="rect">
            <a:avLst/>
          </a:prstGeom>
        </p:spPr>
      </p:pic>
      <p:pic>
        <p:nvPicPr>
          <p:cNvPr id="10" name="Grafik 9" descr="Ein Bild, das Text, Schrift, weiß, Algebra enthält.&#10;&#10;KI-generierte Inhalte können fehlerhaft sein.">
            <a:extLst>
              <a:ext uri="{FF2B5EF4-FFF2-40B4-BE49-F238E27FC236}">
                <a16:creationId xmlns:a16="http://schemas.microsoft.com/office/drawing/2014/main" id="{EAAD4C53-7ED1-8DC3-0F3B-A822027DBDAE}"/>
              </a:ext>
            </a:extLst>
          </p:cNvPr>
          <p:cNvPicPr>
            <a:picLocks noChangeAspect="1"/>
          </p:cNvPicPr>
          <p:nvPr/>
        </p:nvPicPr>
        <p:blipFill>
          <a:blip r:embed="rId5"/>
          <a:stretch>
            <a:fillRect/>
          </a:stretch>
        </p:blipFill>
        <p:spPr>
          <a:xfrm>
            <a:off x="6515100" y="2982686"/>
            <a:ext cx="2209800" cy="1123950"/>
          </a:xfrm>
          <a:prstGeom prst="rect">
            <a:avLst/>
          </a:prstGeom>
        </p:spPr>
      </p:pic>
      <p:pic>
        <p:nvPicPr>
          <p:cNvPr id="11" name="Grafik 10" descr="Ein Bild, das Text, Schrift, Algebra, Guide enthält.&#10;&#10;KI-generierte Inhalte können fehlerhaft sein.">
            <a:extLst>
              <a:ext uri="{FF2B5EF4-FFF2-40B4-BE49-F238E27FC236}">
                <a16:creationId xmlns:a16="http://schemas.microsoft.com/office/drawing/2014/main" id="{FED7DC2A-AA78-17FB-AF91-C044B00817FF}"/>
              </a:ext>
            </a:extLst>
          </p:cNvPr>
          <p:cNvPicPr>
            <a:picLocks noChangeAspect="1"/>
          </p:cNvPicPr>
          <p:nvPr/>
        </p:nvPicPr>
        <p:blipFill>
          <a:blip r:embed="rId6"/>
          <a:stretch>
            <a:fillRect/>
          </a:stretch>
        </p:blipFill>
        <p:spPr>
          <a:xfrm>
            <a:off x="445634" y="2861582"/>
            <a:ext cx="2238375" cy="1257300"/>
          </a:xfrm>
          <a:prstGeom prst="rect">
            <a:avLst/>
          </a:prstGeom>
        </p:spPr>
      </p:pic>
    </p:spTree>
    <p:extLst>
      <p:ext uri="{BB962C8B-B14F-4D97-AF65-F5344CB8AC3E}">
        <p14:creationId xmlns:p14="http://schemas.microsoft.com/office/powerpoint/2010/main" val="22094980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E3B4348-83A5-4541-A091-DCFE3E7AA93A}"/>
              </a:ext>
            </a:extLst>
          </p:cNvPr>
          <p:cNvSpPr>
            <a:spLocks noGrp="1"/>
          </p:cNvSpPr>
          <p:nvPr>
            <p:ph type="title"/>
          </p:nvPr>
        </p:nvSpPr>
        <p:spPr/>
        <p:txBody>
          <a:bodyPr/>
          <a:lstStyle/>
          <a:p>
            <a:r>
              <a:rPr lang="de-DE"/>
              <a:t>Sechs didaktische Fragen</a:t>
            </a:r>
          </a:p>
        </p:txBody>
      </p:sp>
      <p:pic>
        <p:nvPicPr>
          <p:cNvPr id="4" name="Grafik 3">
            <a:extLst>
              <a:ext uri="{FF2B5EF4-FFF2-40B4-BE49-F238E27FC236}">
                <a16:creationId xmlns:a16="http://schemas.microsoft.com/office/drawing/2014/main" id="{B59F6C92-483E-413E-AD8C-6DBE5F6F3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7060" y="920477"/>
            <a:ext cx="3610479" cy="3905795"/>
          </a:xfrm>
          <a:prstGeom prst="rect">
            <a:avLst/>
          </a:prstGeom>
        </p:spPr>
      </p:pic>
      <p:sp>
        <p:nvSpPr>
          <p:cNvPr id="9" name="Textfeld 8">
            <a:extLst>
              <a:ext uri="{FF2B5EF4-FFF2-40B4-BE49-F238E27FC236}">
                <a16:creationId xmlns:a16="http://schemas.microsoft.com/office/drawing/2014/main" id="{A3B7E905-A2D6-4357-A6C1-FEDBF057C777}"/>
              </a:ext>
            </a:extLst>
          </p:cNvPr>
          <p:cNvSpPr txBox="1"/>
          <p:nvPr/>
        </p:nvSpPr>
        <p:spPr>
          <a:xfrm>
            <a:off x="1796510" y="2668765"/>
            <a:ext cx="1759691" cy="738664"/>
          </a:xfrm>
          <a:prstGeom prst="rect">
            <a:avLst/>
          </a:prstGeom>
          <a:noFill/>
        </p:spPr>
        <p:txBody>
          <a:bodyPr wrap="square">
            <a:spAutoFit/>
          </a:bodyPr>
          <a:lstStyle/>
          <a:p>
            <a:pPr algn="ctr"/>
            <a:r>
              <a:rPr lang="de-DE" sz="1400" b="1">
                <a:solidFill>
                  <a:srgbClr val="4C4D4D"/>
                </a:solidFill>
                <a:latin typeface="Barlow Semi Condensed Medium" panose="00000606000000000000" pitchFamily="2" charset="0"/>
              </a:rPr>
              <a:t>Wo?</a:t>
            </a:r>
          </a:p>
          <a:p>
            <a:pPr algn="ctr"/>
            <a:r>
              <a:rPr lang="de-DE" sz="1400">
                <a:solidFill>
                  <a:srgbClr val="333333"/>
                </a:solidFill>
                <a:latin typeface="Barlow Semi Condensed Medium" panose="00000606000000000000" pitchFamily="2" charset="0"/>
              </a:rPr>
              <a:t>Ziel: Lernumgebung bestimmen</a:t>
            </a:r>
            <a:endParaRPr lang="de-DE" sz="1400">
              <a:solidFill>
                <a:prstClr val="black"/>
              </a:solidFill>
              <a:latin typeface="Microsoft Sans Serif" panose="020B0604020202020204" pitchFamily="34" charset="0"/>
            </a:endParaRPr>
          </a:p>
        </p:txBody>
      </p:sp>
      <p:pic>
        <p:nvPicPr>
          <p:cNvPr id="5" name="Grafik 4">
            <a:extLst>
              <a:ext uri="{FF2B5EF4-FFF2-40B4-BE49-F238E27FC236}">
                <a16:creationId xmlns:a16="http://schemas.microsoft.com/office/drawing/2014/main" id="{B5D5D26A-1340-4DBF-9FA7-69F96878EB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0959" y="1380959"/>
            <a:ext cx="1190791" cy="1190791"/>
          </a:xfrm>
          <a:prstGeom prst="rect">
            <a:avLst/>
          </a:prstGeom>
        </p:spPr>
      </p:pic>
      <p:sp>
        <p:nvSpPr>
          <p:cNvPr id="8" name="Textfeld 7">
            <a:extLst>
              <a:ext uri="{FF2B5EF4-FFF2-40B4-BE49-F238E27FC236}">
                <a16:creationId xmlns:a16="http://schemas.microsoft.com/office/drawing/2014/main" id="{8F79254B-75FF-4E30-9514-00E535E4A4CA}"/>
              </a:ext>
            </a:extLst>
          </p:cNvPr>
          <p:cNvSpPr txBox="1"/>
          <p:nvPr/>
        </p:nvSpPr>
        <p:spPr>
          <a:xfrm>
            <a:off x="466554" y="3388379"/>
            <a:ext cx="4419600" cy="1169551"/>
          </a:xfrm>
          <a:prstGeom prst="rect">
            <a:avLst/>
          </a:prstGeom>
          <a:noFill/>
        </p:spPr>
        <p:txBody>
          <a:bodyPr wrap="square">
            <a:spAutoFit/>
          </a:bodyPr>
          <a:lstStyle/>
          <a:p>
            <a:r>
              <a:rPr lang="de-DE" sz="1400" b="1">
                <a:solidFill>
                  <a:srgbClr val="4C4D4D"/>
                </a:solidFill>
                <a:latin typeface="Barlow Semi Condensed Medium" panose="00000606000000000000" pitchFamily="2" charset="0"/>
              </a:rPr>
              <a:t>Zu beachten:</a:t>
            </a:r>
            <a:br>
              <a:rPr lang="de-DE" sz="1400" b="1">
                <a:solidFill>
                  <a:srgbClr val="4C4D4D"/>
                </a:solidFill>
                <a:latin typeface="Barlow Semi Condensed Medium" panose="00000606000000000000" pitchFamily="2" charset="0"/>
              </a:rPr>
            </a:br>
            <a:endParaRPr lang="de-DE" sz="1400" b="1">
              <a:solidFill>
                <a:srgbClr val="4C4D4D"/>
              </a:solidFill>
              <a:latin typeface="Barlow Semi Condensed Medium" panose="00000606000000000000" pitchFamily="2" charset="0"/>
            </a:endParaRPr>
          </a:p>
          <a:p>
            <a:pPr marL="285750" indent="-285750">
              <a:buFont typeface="Arial" panose="020B0604020202020204" pitchFamily="34" charset="0"/>
              <a:buChar char="•"/>
            </a:pPr>
            <a:r>
              <a:rPr lang="de-DE" sz="1400">
                <a:solidFill>
                  <a:srgbClr val="232631"/>
                </a:solidFill>
                <a:latin typeface="Barlow Semi Condensed Medium" panose="00000606000000000000" pitchFamily="2" charset="0"/>
              </a:rPr>
              <a:t>Technischen Voraussetzungen</a:t>
            </a:r>
          </a:p>
          <a:p>
            <a:pPr marL="285750" indent="-285750">
              <a:buFont typeface="Arial" panose="020B0604020202020204" pitchFamily="34" charset="0"/>
              <a:buChar char="•"/>
            </a:pPr>
            <a:r>
              <a:rPr lang="de-DE" sz="1400">
                <a:solidFill>
                  <a:srgbClr val="232631"/>
                </a:solidFill>
                <a:latin typeface="Barlow Semi Condensed Medium" panose="00000606000000000000" pitchFamily="2" charset="0"/>
              </a:rPr>
              <a:t>Zeitliche Struktur</a:t>
            </a:r>
          </a:p>
          <a:p>
            <a:pPr marL="285750" indent="-285750">
              <a:buFont typeface="Arial" panose="020B0604020202020204" pitchFamily="34" charset="0"/>
              <a:buChar char="•"/>
            </a:pPr>
            <a:r>
              <a:rPr lang="de-DE" sz="1400">
                <a:solidFill>
                  <a:srgbClr val="232631"/>
                </a:solidFill>
                <a:latin typeface="Barlow Semi Condensed Medium" panose="00000606000000000000" pitchFamily="2" charset="0"/>
              </a:rPr>
              <a:t>Gestaltung der digitalen Lernumgebung</a:t>
            </a:r>
            <a:endParaRPr lang="de-DE" sz="140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33635401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85D2768-8F92-5811-737E-E49B2655910B}"/>
              </a:ext>
            </a:extLst>
          </p:cNvPr>
          <p:cNvSpPr>
            <a:spLocks noGrp="1"/>
          </p:cNvSpPr>
          <p:nvPr>
            <p:ph type="title"/>
          </p:nvPr>
        </p:nvSpPr>
        <p:spPr/>
        <p:txBody>
          <a:bodyPr lIns="91440" tIns="45720" rIns="91440" bIns="45720" anchor="ctr"/>
          <a:lstStyle/>
          <a:p>
            <a:r>
              <a:rPr lang="de-DE">
                <a:latin typeface="Barlow Semi Condensed SemiBold"/>
              </a:rPr>
              <a:t>Storyboard-Erstellung</a:t>
            </a:r>
            <a:endParaRPr lang="de-DE"/>
          </a:p>
        </p:txBody>
      </p:sp>
      <p:pic>
        <p:nvPicPr>
          <p:cNvPr id="5" name="Grafik 4" descr="Ein Bild, das Screenshot, Rechteck, Display, Text enthält.&#10;&#10;KI-generierte Inhalte können fehlerhaft sein.">
            <a:extLst>
              <a:ext uri="{FF2B5EF4-FFF2-40B4-BE49-F238E27FC236}">
                <a16:creationId xmlns:a16="http://schemas.microsoft.com/office/drawing/2014/main" id="{22173BC4-D408-CE61-3AFA-C390D9F7F21B}"/>
              </a:ext>
            </a:extLst>
          </p:cNvPr>
          <p:cNvPicPr>
            <a:picLocks noChangeAspect="1"/>
          </p:cNvPicPr>
          <p:nvPr/>
        </p:nvPicPr>
        <p:blipFill>
          <a:blip r:embed="rId3"/>
          <a:stretch>
            <a:fillRect/>
          </a:stretch>
        </p:blipFill>
        <p:spPr>
          <a:xfrm>
            <a:off x="1408339" y="1287981"/>
            <a:ext cx="6327322" cy="2792054"/>
          </a:xfrm>
          <a:prstGeom prst="rect">
            <a:avLst/>
          </a:prstGeom>
        </p:spPr>
      </p:pic>
    </p:spTree>
    <p:extLst>
      <p:ext uri="{BB962C8B-B14F-4D97-AF65-F5344CB8AC3E}">
        <p14:creationId xmlns:p14="http://schemas.microsoft.com/office/powerpoint/2010/main" val="1107254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4E845A5-57DB-4D3D-8132-524408C69206}"/>
              </a:ext>
            </a:extLst>
          </p:cNvPr>
          <p:cNvSpPr>
            <a:spLocks noGrp="1"/>
          </p:cNvSpPr>
          <p:nvPr>
            <p:ph type="ctrTitle"/>
          </p:nvPr>
        </p:nvSpPr>
        <p:spPr>
          <a:xfrm>
            <a:off x="414000" y="3663039"/>
            <a:ext cx="6840001" cy="766085"/>
          </a:xfrm>
        </p:spPr>
        <p:txBody>
          <a:bodyPr lIns="91440" tIns="45720" rIns="91440" bIns="45720" anchor="ctr"/>
          <a:lstStyle/>
          <a:p>
            <a:r>
              <a:rPr lang="de-DE">
                <a:latin typeface="Barlow Semi Condensed SemiBold"/>
                <a:cs typeface="Arial"/>
              </a:rPr>
              <a:t>Praktische Umsetzung des Storyboards </a:t>
            </a:r>
            <a:endParaRPr lang="de-DE"/>
          </a:p>
        </p:txBody>
      </p:sp>
      <p:sp>
        <p:nvSpPr>
          <p:cNvPr id="6" name="Textplatzhalter 5">
            <a:extLst>
              <a:ext uri="{FF2B5EF4-FFF2-40B4-BE49-F238E27FC236}">
                <a16:creationId xmlns:a16="http://schemas.microsoft.com/office/drawing/2014/main" id="{DD6A30DF-67FF-4D4D-9C52-348248C4B949}"/>
              </a:ext>
            </a:extLst>
          </p:cNvPr>
          <p:cNvSpPr>
            <a:spLocks noGrp="1"/>
          </p:cNvSpPr>
          <p:nvPr>
            <p:ph type="body" sz="quarter" idx="10"/>
          </p:nvPr>
        </p:nvSpPr>
        <p:spPr/>
        <p:txBody>
          <a:bodyPr/>
          <a:lstStyle/>
          <a:p>
            <a:r>
              <a:rPr lang="de-DE"/>
              <a:t>02</a:t>
            </a:r>
          </a:p>
        </p:txBody>
      </p:sp>
    </p:spTree>
    <p:custDataLst>
      <p:tags r:id="rId1"/>
    </p:custDataLst>
    <p:extLst>
      <p:ext uri="{BB962C8B-B14F-4D97-AF65-F5344CB8AC3E}">
        <p14:creationId xmlns:p14="http://schemas.microsoft.com/office/powerpoint/2010/main" val="3272455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FFF3A7-8B54-4E50-9510-A2ACB2157BA1}"/>
              </a:ext>
            </a:extLst>
          </p:cNvPr>
          <p:cNvSpPr>
            <a:spLocks noGrp="1"/>
          </p:cNvSpPr>
          <p:nvPr>
            <p:ph type="title"/>
          </p:nvPr>
        </p:nvSpPr>
        <p:spPr/>
        <p:txBody>
          <a:bodyPr/>
          <a:lstStyle/>
          <a:p>
            <a:r>
              <a:rPr lang="de-DE"/>
              <a:t>Kristina</a:t>
            </a:r>
          </a:p>
        </p:txBody>
      </p:sp>
      <p:pic>
        <p:nvPicPr>
          <p:cNvPr id="6" name="Grafik 5">
            <a:extLst>
              <a:ext uri="{FF2B5EF4-FFF2-40B4-BE49-F238E27FC236}">
                <a16:creationId xmlns:a16="http://schemas.microsoft.com/office/drawing/2014/main" id="{6294FB08-273C-485D-BDCE-1E09C5DB4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2" y="669573"/>
            <a:ext cx="9135188" cy="3603324"/>
          </a:xfrm>
          <a:prstGeom prst="rect">
            <a:avLst/>
          </a:prstGeom>
        </p:spPr>
      </p:pic>
    </p:spTree>
    <p:custDataLst>
      <p:tags r:id="rId1"/>
    </p:custDataLst>
    <p:extLst>
      <p:ext uri="{BB962C8B-B14F-4D97-AF65-F5344CB8AC3E}">
        <p14:creationId xmlns:p14="http://schemas.microsoft.com/office/powerpoint/2010/main" val="3221699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DC482CF8-9396-4035-AFE9-B96B0D0AF37D}"/>
              </a:ext>
            </a:extLst>
          </p:cNvPr>
          <p:cNvSpPr>
            <a:spLocks noGrp="1"/>
          </p:cNvSpPr>
          <p:nvPr>
            <p:ph idx="1"/>
          </p:nvPr>
        </p:nvSpPr>
        <p:spPr>
          <a:xfrm>
            <a:off x="252000" y="843813"/>
            <a:ext cx="8640000" cy="3600000"/>
          </a:xfrm>
        </p:spPr>
        <p:txBody>
          <a:bodyPr lIns="0" tIns="45720" rIns="91440" bIns="45720" anchor="ctr"/>
          <a:lstStyle/>
          <a:p>
            <a:pPr marL="342900" indent="-342900">
              <a:buAutoNum type="arabicPeriod"/>
            </a:pPr>
            <a:r>
              <a:rPr lang="de-DE">
                <a:latin typeface="Barlow Semi Condensed SemiBold"/>
                <a:cs typeface="Arial"/>
              </a:rPr>
              <a:t>Didaktische Grundsätze &amp; Schritte zur Vorbereitung</a:t>
            </a:r>
            <a:endParaRPr lang="de-DE"/>
          </a:p>
          <a:p>
            <a:pPr marL="342900" indent="-342900">
              <a:buAutoNum type="arabicPeriod"/>
            </a:pPr>
            <a:r>
              <a:rPr lang="de-DE">
                <a:latin typeface="Barlow Semi Condensed SemiBold"/>
                <a:cs typeface="Arial"/>
              </a:rPr>
              <a:t>Praktische Umsetzung Storyboard </a:t>
            </a:r>
          </a:p>
          <a:p>
            <a:pPr marL="342900" indent="-342900">
              <a:buAutoNum type="arabicPeriod"/>
            </a:pPr>
            <a:r>
              <a:rPr lang="de-DE">
                <a:latin typeface="Barlow Semi Condensed SemiBold"/>
                <a:cs typeface="Arial"/>
              </a:rPr>
              <a:t>Vorstellung passender Tools/Software</a:t>
            </a:r>
            <a:endParaRPr lang="de-DE"/>
          </a:p>
          <a:p>
            <a:pPr marL="342900" indent="-342900">
              <a:buAutoNum type="arabicPeriod"/>
            </a:pPr>
            <a:r>
              <a:rPr lang="de-DE">
                <a:latin typeface="Barlow Semi Condensed SemiBold"/>
                <a:cs typeface="Arial"/>
              </a:rPr>
              <a:t>Vorstellung eines Lernmanagementsystems (LMS)</a:t>
            </a:r>
          </a:p>
          <a:p>
            <a:pPr marL="342900" indent="-342900">
              <a:buAutoNum type="arabicPeriod"/>
            </a:pPr>
            <a:r>
              <a:rPr lang="de-DE">
                <a:latin typeface="Barlow Semi Condensed SemiBold"/>
                <a:cs typeface="Arial"/>
              </a:rPr>
              <a:t>Überblick und Diskussion</a:t>
            </a:r>
            <a:endParaRPr lang="de-DE"/>
          </a:p>
        </p:txBody>
      </p:sp>
      <p:sp>
        <p:nvSpPr>
          <p:cNvPr id="6" name="Titel 5">
            <a:extLst>
              <a:ext uri="{FF2B5EF4-FFF2-40B4-BE49-F238E27FC236}">
                <a16:creationId xmlns:a16="http://schemas.microsoft.com/office/drawing/2014/main" id="{55A0A3FC-A0BF-4B13-9276-2246F7EEE28E}"/>
              </a:ext>
            </a:extLst>
          </p:cNvPr>
          <p:cNvSpPr>
            <a:spLocks noGrp="1"/>
          </p:cNvSpPr>
          <p:nvPr>
            <p:ph type="title"/>
          </p:nvPr>
        </p:nvSpPr>
        <p:spPr/>
        <p:txBody>
          <a:bodyPr lIns="91440" tIns="45720" rIns="91440" bIns="45720" anchor="ctr"/>
          <a:lstStyle/>
          <a:p>
            <a:r>
              <a:rPr lang="de-DE">
                <a:latin typeface="Barlow Semi Condensed SemiBold"/>
              </a:rPr>
              <a:t>Agenda</a:t>
            </a:r>
            <a:endParaRPr lang="de-DE"/>
          </a:p>
        </p:txBody>
      </p:sp>
    </p:spTree>
    <p:custDataLst>
      <p:tags r:id="rId1"/>
    </p:custDataLst>
    <p:extLst>
      <p:ext uri="{BB962C8B-B14F-4D97-AF65-F5344CB8AC3E}">
        <p14:creationId xmlns:p14="http://schemas.microsoft.com/office/powerpoint/2010/main" val="389866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E7831-242E-4E54-A36B-78CC7D313A9C}"/>
              </a:ext>
            </a:extLst>
          </p:cNvPr>
          <p:cNvSpPr>
            <a:spLocks noGrp="1"/>
          </p:cNvSpPr>
          <p:nvPr>
            <p:ph type="title"/>
          </p:nvPr>
        </p:nvSpPr>
        <p:spPr/>
        <p:txBody>
          <a:bodyPr/>
          <a:lstStyle/>
          <a:p>
            <a:r>
              <a:rPr lang="de-DE"/>
              <a:t>Sascha</a:t>
            </a:r>
          </a:p>
        </p:txBody>
      </p:sp>
      <p:pic>
        <p:nvPicPr>
          <p:cNvPr id="4" name="Grafik 3">
            <a:extLst>
              <a:ext uri="{FF2B5EF4-FFF2-40B4-BE49-F238E27FC236}">
                <a16:creationId xmlns:a16="http://schemas.microsoft.com/office/drawing/2014/main" id="{A827929A-5A7C-42E1-A475-D3A03D76FB9D}"/>
              </a:ext>
            </a:extLst>
          </p:cNvPr>
          <p:cNvPicPr>
            <a:picLocks noChangeAspect="1"/>
          </p:cNvPicPr>
          <p:nvPr/>
        </p:nvPicPr>
        <p:blipFill>
          <a:blip r:embed="rId4"/>
          <a:stretch>
            <a:fillRect/>
          </a:stretch>
        </p:blipFill>
        <p:spPr>
          <a:xfrm>
            <a:off x="94670" y="863870"/>
            <a:ext cx="8954660" cy="3255202"/>
          </a:xfrm>
          <a:prstGeom prst="rect">
            <a:avLst/>
          </a:prstGeom>
        </p:spPr>
      </p:pic>
    </p:spTree>
    <p:custDataLst>
      <p:tags r:id="rId1"/>
    </p:custDataLst>
    <p:extLst>
      <p:ext uri="{BB962C8B-B14F-4D97-AF65-F5344CB8AC3E}">
        <p14:creationId xmlns:p14="http://schemas.microsoft.com/office/powerpoint/2010/main" val="2771463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4F5B5D-9205-F9BB-6BA4-066A9A573B93}"/>
              </a:ext>
            </a:extLst>
          </p:cNvPr>
          <p:cNvSpPr>
            <a:spLocks noGrp="1"/>
          </p:cNvSpPr>
          <p:nvPr>
            <p:ph type="title"/>
          </p:nvPr>
        </p:nvSpPr>
        <p:spPr/>
        <p:txBody>
          <a:bodyPr lIns="91440" tIns="45720" rIns="91440" bIns="45720" anchor="ctr"/>
          <a:lstStyle/>
          <a:p>
            <a:r>
              <a:rPr lang="de-DE">
                <a:latin typeface="Barlow Semi Condensed SemiBold"/>
              </a:rPr>
              <a:t>Max</a:t>
            </a:r>
            <a:endParaRPr lang="de-DE"/>
          </a:p>
        </p:txBody>
      </p:sp>
      <p:pic>
        <p:nvPicPr>
          <p:cNvPr id="3" name="Grafik 2" descr="Ein Bild, das Text, Screenshot, Software, Zahl enthält.&#10;&#10;KI-generierte Inhalte können fehlerhaft sein.">
            <a:extLst>
              <a:ext uri="{FF2B5EF4-FFF2-40B4-BE49-F238E27FC236}">
                <a16:creationId xmlns:a16="http://schemas.microsoft.com/office/drawing/2014/main" id="{34C303C1-B2D9-7E4B-D5CD-BA11C6EA60EA}"/>
              </a:ext>
            </a:extLst>
          </p:cNvPr>
          <p:cNvPicPr>
            <a:picLocks noChangeAspect="1"/>
          </p:cNvPicPr>
          <p:nvPr/>
        </p:nvPicPr>
        <p:blipFill>
          <a:blip r:embed="rId2"/>
          <a:srcRect l="2693" t="12463" r="1108" b="10877"/>
          <a:stretch>
            <a:fillRect/>
          </a:stretch>
        </p:blipFill>
        <p:spPr>
          <a:xfrm>
            <a:off x="930026" y="863843"/>
            <a:ext cx="7730586" cy="3420894"/>
          </a:xfrm>
          <a:prstGeom prst="rect">
            <a:avLst/>
          </a:prstGeom>
        </p:spPr>
      </p:pic>
    </p:spTree>
    <p:extLst>
      <p:ext uri="{BB962C8B-B14F-4D97-AF65-F5344CB8AC3E}">
        <p14:creationId xmlns:p14="http://schemas.microsoft.com/office/powerpoint/2010/main" val="501001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B46E5-EEF8-B2B3-ED70-A64A7E27856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AC6AF0F-5C69-1211-C94A-055C56690670}"/>
              </a:ext>
            </a:extLst>
          </p:cNvPr>
          <p:cNvSpPr>
            <a:spLocks noGrp="1"/>
          </p:cNvSpPr>
          <p:nvPr>
            <p:ph type="title"/>
          </p:nvPr>
        </p:nvSpPr>
        <p:spPr/>
        <p:txBody>
          <a:bodyPr/>
          <a:lstStyle/>
          <a:p>
            <a:r>
              <a:rPr lang="de-DE"/>
              <a:t>Web </a:t>
            </a:r>
            <a:r>
              <a:rPr lang="de-DE" err="1"/>
              <a:t>Based</a:t>
            </a:r>
            <a:r>
              <a:rPr lang="de-DE"/>
              <a:t> Training</a:t>
            </a:r>
          </a:p>
        </p:txBody>
      </p:sp>
      <p:pic>
        <p:nvPicPr>
          <p:cNvPr id="5" name="Grafik 4" descr="Ein Bild, das Text, Screenshot, Diagramm, Design enthält.&#10;&#10;KI-generierte Inhalte können fehlerhaft sein.">
            <a:hlinkClick r:id="rId4"/>
            <a:extLst>
              <a:ext uri="{FF2B5EF4-FFF2-40B4-BE49-F238E27FC236}">
                <a16:creationId xmlns:a16="http://schemas.microsoft.com/office/drawing/2014/main" id="{7BAB9C37-13EC-471E-ABDF-10191821C110}"/>
              </a:ext>
            </a:extLst>
          </p:cNvPr>
          <p:cNvPicPr>
            <a:picLocks noChangeAspect="1"/>
          </p:cNvPicPr>
          <p:nvPr/>
        </p:nvPicPr>
        <p:blipFill>
          <a:blip r:embed="rId5"/>
          <a:srcRect l="3272" t="18590"/>
          <a:stretch>
            <a:fillRect/>
          </a:stretch>
        </p:blipFill>
        <p:spPr>
          <a:xfrm>
            <a:off x="506186" y="669573"/>
            <a:ext cx="7514304" cy="3657498"/>
          </a:xfrm>
          <a:prstGeom prst="rect">
            <a:avLst/>
          </a:prstGeom>
        </p:spPr>
      </p:pic>
    </p:spTree>
    <p:custDataLst>
      <p:tags r:id="rId1"/>
    </p:custDataLst>
    <p:extLst>
      <p:ext uri="{BB962C8B-B14F-4D97-AF65-F5344CB8AC3E}">
        <p14:creationId xmlns:p14="http://schemas.microsoft.com/office/powerpoint/2010/main" val="29433450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4E845A5-57DB-4D3D-8132-524408C69206}"/>
              </a:ext>
            </a:extLst>
          </p:cNvPr>
          <p:cNvSpPr>
            <a:spLocks noGrp="1"/>
          </p:cNvSpPr>
          <p:nvPr>
            <p:ph type="ctrTitle"/>
          </p:nvPr>
        </p:nvSpPr>
        <p:spPr/>
        <p:txBody>
          <a:bodyPr lIns="91440" tIns="45720" rIns="91440" bIns="45720" anchor="ctr"/>
          <a:lstStyle/>
          <a:p>
            <a:r>
              <a:rPr lang="de-DE">
                <a:latin typeface="Barlow Semi Condensed SemiBold"/>
                <a:cs typeface="Arial"/>
              </a:rPr>
              <a:t>Vorstellung passender Tools/Software</a:t>
            </a:r>
            <a:endParaRPr lang="de-DE"/>
          </a:p>
        </p:txBody>
      </p:sp>
      <p:sp>
        <p:nvSpPr>
          <p:cNvPr id="6" name="Textplatzhalter 5">
            <a:extLst>
              <a:ext uri="{FF2B5EF4-FFF2-40B4-BE49-F238E27FC236}">
                <a16:creationId xmlns:a16="http://schemas.microsoft.com/office/drawing/2014/main" id="{DD6A30DF-67FF-4D4D-9C52-348248C4B949}"/>
              </a:ext>
            </a:extLst>
          </p:cNvPr>
          <p:cNvSpPr>
            <a:spLocks noGrp="1"/>
          </p:cNvSpPr>
          <p:nvPr>
            <p:ph type="body" sz="quarter" idx="10"/>
          </p:nvPr>
        </p:nvSpPr>
        <p:spPr/>
        <p:txBody>
          <a:bodyPr/>
          <a:lstStyle/>
          <a:p>
            <a:r>
              <a:rPr lang="de-DE"/>
              <a:t>03</a:t>
            </a:r>
          </a:p>
        </p:txBody>
      </p:sp>
    </p:spTree>
    <p:custDataLst>
      <p:tags r:id="rId1"/>
    </p:custDataLst>
    <p:extLst>
      <p:ext uri="{BB962C8B-B14F-4D97-AF65-F5344CB8AC3E}">
        <p14:creationId xmlns:p14="http://schemas.microsoft.com/office/powerpoint/2010/main" val="13484397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CBA0E-6098-49A2-BB69-01EB3EF95C80}"/>
              </a:ext>
            </a:extLst>
          </p:cNvPr>
          <p:cNvSpPr>
            <a:spLocks noGrp="1"/>
          </p:cNvSpPr>
          <p:nvPr>
            <p:ph type="title"/>
          </p:nvPr>
        </p:nvSpPr>
        <p:spPr/>
        <p:txBody>
          <a:bodyPr/>
          <a:lstStyle/>
          <a:p>
            <a:r>
              <a:rPr lang="de-DE"/>
              <a:t>Tools &amp; Software</a:t>
            </a:r>
          </a:p>
        </p:txBody>
      </p:sp>
      <p:sp>
        <p:nvSpPr>
          <p:cNvPr id="4" name="Textfeld 3">
            <a:extLst>
              <a:ext uri="{FF2B5EF4-FFF2-40B4-BE49-F238E27FC236}">
                <a16:creationId xmlns:a16="http://schemas.microsoft.com/office/drawing/2014/main" id="{948FB1F5-704B-4560-A307-AC01748E68D1}"/>
              </a:ext>
            </a:extLst>
          </p:cNvPr>
          <p:cNvSpPr txBox="1"/>
          <p:nvPr/>
        </p:nvSpPr>
        <p:spPr>
          <a:xfrm>
            <a:off x="1349951" y="1369972"/>
            <a:ext cx="4572000" cy="1131079"/>
          </a:xfrm>
          <a:prstGeom prst="rect">
            <a:avLst/>
          </a:prstGeom>
          <a:noFill/>
        </p:spPr>
        <p:txBody>
          <a:bodyPr wrap="square">
            <a:spAutoFit/>
          </a:bodyPr>
          <a:lstStyle/>
          <a:p>
            <a:r>
              <a:rPr lang="de-DE" b="1"/>
              <a:t>🎧 Text &amp; Bild (statisch)</a:t>
            </a:r>
          </a:p>
          <a:p>
            <a:r>
              <a:rPr lang="de-DE" b="1"/>
              <a:t>Geeignet für u.a.:</a:t>
            </a:r>
            <a:endParaRPr lang="de-DE"/>
          </a:p>
          <a:p>
            <a:pPr>
              <a:buFont typeface="Arial" panose="020B0604020202020204" pitchFamily="34" charset="0"/>
              <a:buChar char="•"/>
            </a:pPr>
            <a:r>
              <a:rPr lang="de-DE"/>
              <a:t>Arbeitsanweisungen</a:t>
            </a:r>
          </a:p>
          <a:p>
            <a:pPr>
              <a:buFont typeface="Arial" panose="020B0604020202020204" pitchFamily="34" charset="0"/>
              <a:buChar char="•"/>
            </a:pPr>
            <a:r>
              <a:rPr lang="de-DE"/>
              <a:t>Schritt-für-Schritt-Erklärungen</a:t>
            </a:r>
          </a:p>
          <a:p>
            <a:pPr>
              <a:buFont typeface="Arial" panose="020B0604020202020204" pitchFamily="34" charset="0"/>
              <a:buChar char="•"/>
            </a:pPr>
            <a:r>
              <a:rPr lang="de-DE"/>
              <a:t>Checklisten &amp; Übersichten</a:t>
            </a:r>
          </a:p>
        </p:txBody>
      </p:sp>
      <p:sp>
        <p:nvSpPr>
          <p:cNvPr id="6" name="Textfeld 5">
            <a:extLst>
              <a:ext uri="{FF2B5EF4-FFF2-40B4-BE49-F238E27FC236}">
                <a16:creationId xmlns:a16="http://schemas.microsoft.com/office/drawing/2014/main" id="{152E0A5A-140B-44E1-9669-85AE097C7AAA}"/>
              </a:ext>
            </a:extLst>
          </p:cNvPr>
          <p:cNvSpPr txBox="1"/>
          <p:nvPr/>
        </p:nvSpPr>
        <p:spPr>
          <a:xfrm>
            <a:off x="1349951" y="2665372"/>
            <a:ext cx="4572000" cy="1131079"/>
          </a:xfrm>
          <a:prstGeom prst="rect">
            <a:avLst/>
          </a:prstGeom>
          <a:noFill/>
        </p:spPr>
        <p:txBody>
          <a:bodyPr wrap="square">
            <a:spAutoFit/>
          </a:bodyPr>
          <a:lstStyle/>
          <a:p>
            <a:r>
              <a:rPr lang="de-DE" b="1"/>
              <a:t>🎥 Screencast &amp; Video</a:t>
            </a:r>
          </a:p>
          <a:p>
            <a:r>
              <a:rPr lang="de-DE" b="1"/>
              <a:t>Geeignet für u.a.:</a:t>
            </a:r>
            <a:endParaRPr lang="de-DE"/>
          </a:p>
          <a:p>
            <a:pPr>
              <a:buFont typeface="Arial" panose="020B0604020202020204" pitchFamily="34" charset="0"/>
              <a:buChar char="•"/>
            </a:pPr>
            <a:r>
              <a:rPr lang="de-DE"/>
              <a:t>Softwarebedienung</a:t>
            </a:r>
          </a:p>
          <a:p>
            <a:pPr>
              <a:buFont typeface="Arial" panose="020B0604020202020204" pitchFamily="34" charset="0"/>
              <a:buChar char="•"/>
            </a:pPr>
            <a:r>
              <a:rPr lang="de-DE"/>
              <a:t>Digitale Prozesse</a:t>
            </a:r>
          </a:p>
          <a:p>
            <a:pPr>
              <a:buFont typeface="Arial" panose="020B0604020202020204" pitchFamily="34" charset="0"/>
              <a:buChar char="•"/>
            </a:pPr>
            <a:r>
              <a:rPr lang="de-DE"/>
              <a:t>Demonstrationen</a:t>
            </a:r>
          </a:p>
        </p:txBody>
      </p:sp>
      <p:sp>
        <p:nvSpPr>
          <p:cNvPr id="8" name="Textfeld 7">
            <a:extLst>
              <a:ext uri="{FF2B5EF4-FFF2-40B4-BE49-F238E27FC236}">
                <a16:creationId xmlns:a16="http://schemas.microsoft.com/office/drawing/2014/main" id="{AB5320AC-CC0E-4DDE-A1C2-371AD287DE6D}"/>
              </a:ext>
            </a:extLst>
          </p:cNvPr>
          <p:cNvSpPr txBox="1"/>
          <p:nvPr/>
        </p:nvSpPr>
        <p:spPr>
          <a:xfrm>
            <a:off x="5117501" y="1369971"/>
            <a:ext cx="4572000" cy="1131079"/>
          </a:xfrm>
          <a:prstGeom prst="rect">
            <a:avLst/>
          </a:prstGeom>
          <a:noFill/>
        </p:spPr>
        <p:txBody>
          <a:bodyPr wrap="square">
            <a:spAutoFit/>
          </a:bodyPr>
          <a:lstStyle/>
          <a:p>
            <a:r>
              <a:rPr lang="de-DE" b="1"/>
              <a:t>🎙 Audio</a:t>
            </a:r>
          </a:p>
          <a:p>
            <a:r>
              <a:rPr lang="de-DE" b="1"/>
              <a:t>Geeignet für u.a.:</a:t>
            </a:r>
            <a:endParaRPr lang="de-DE"/>
          </a:p>
          <a:p>
            <a:pPr>
              <a:buFont typeface="Arial" panose="020B0604020202020204" pitchFamily="34" charset="0"/>
              <a:buChar char="•"/>
            </a:pPr>
            <a:r>
              <a:rPr lang="de-DE"/>
              <a:t>Erklärungen</a:t>
            </a:r>
          </a:p>
          <a:p>
            <a:pPr>
              <a:buFont typeface="Arial" panose="020B0604020202020204" pitchFamily="34" charset="0"/>
              <a:buChar char="•"/>
            </a:pPr>
            <a:r>
              <a:rPr lang="de-DE"/>
              <a:t>Hintergrundwissen</a:t>
            </a:r>
          </a:p>
          <a:p>
            <a:pPr>
              <a:buFont typeface="Arial" panose="020B0604020202020204" pitchFamily="34" charset="0"/>
              <a:buChar char="•"/>
            </a:pPr>
            <a:r>
              <a:rPr lang="de-DE"/>
              <a:t>Wiederholungen</a:t>
            </a:r>
          </a:p>
        </p:txBody>
      </p:sp>
      <p:sp>
        <p:nvSpPr>
          <p:cNvPr id="10" name="Textfeld 9">
            <a:extLst>
              <a:ext uri="{FF2B5EF4-FFF2-40B4-BE49-F238E27FC236}">
                <a16:creationId xmlns:a16="http://schemas.microsoft.com/office/drawing/2014/main" id="{EBB1A7E3-6AE1-4F7C-88F1-7DBD712EB5D9}"/>
              </a:ext>
            </a:extLst>
          </p:cNvPr>
          <p:cNvSpPr txBox="1"/>
          <p:nvPr/>
        </p:nvSpPr>
        <p:spPr>
          <a:xfrm>
            <a:off x="5066701" y="2708799"/>
            <a:ext cx="4572000" cy="1131079"/>
          </a:xfrm>
          <a:prstGeom prst="rect">
            <a:avLst/>
          </a:prstGeom>
          <a:noFill/>
        </p:spPr>
        <p:txBody>
          <a:bodyPr wrap="square">
            <a:spAutoFit/>
          </a:bodyPr>
          <a:lstStyle/>
          <a:p>
            <a:r>
              <a:rPr lang="de-DE" b="1"/>
              <a:t>🧩 Interaktive Lerninhalte</a:t>
            </a:r>
          </a:p>
          <a:p>
            <a:r>
              <a:rPr lang="de-DE" b="1"/>
              <a:t>Geeignet für u.a.:</a:t>
            </a:r>
            <a:endParaRPr lang="de-DE"/>
          </a:p>
          <a:p>
            <a:pPr>
              <a:buFont typeface="Arial" panose="020B0604020202020204" pitchFamily="34" charset="0"/>
              <a:buChar char="•"/>
            </a:pPr>
            <a:r>
              <a:rPr lang="de-DE"/>
              <a:t>Wissensüberprüfung/Quiz</a:t>
            </a:r>
          </a:p>
          <a:p>
            <a:pPr>
              <a:buFont typeface="Arial" panose="020B0604020202020204" pitchFamily="34" charset="0"/>
              <a:buChar char="•"/>
            </a:pPr>
            <a:r>
              <a:rPr lang="de-DE"/>
              <a:t>Entscheidungsübungen</a:t>
            </a:r>
          </a:p>
          <a:p>
            <a:pPr>
              <a:buFont typeface="Arial" panose="020B0604020202020204" pitchFamily="34" charset="0"/>
              <a:buChar char="•"/>
            </a:pPr>
            <a:r>
              <a:rPr lang="de-DE"/>
              <a:t>Lernnuggets</a:t>
            </a:r>
          </a:p>
        </p:txBody>
      </p:sp>
    </p:spTree>
    <p:custDataLst>
      <p:tags r:id="rId1"/>
    </p:custDataLst>
    <p:extLst>
      <p:ext uri="{BB962C8B-B14F-4D97-AF65-F5344CB8AC3E}">
        <p14:creationId xmlns:p14="http://schemas.microsoft.com/office/powerpoint/2010/main" val="2482805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DBF013-D6F0-4738-9C10-CB59A04391C3}"/>
              </a:ext>
            </a:extLst>
          </p:cNvPr>
          <p:cNvSpPr>
            <a:spLocks noGrp="1"/>
          </p:cNvSpPr>
          <p:nvPr>
            <p:ph type="title"/>
          </p:nvPr>
        </p:nvSpPr>
        <p:spPr/>
        <p:txBody>
          <a:bodyPr/>
          <a:lstStyle/>
          <a:p>
            <a:r>
              <a:rPr lang="de-DE"/>
              <a:t>Entscheidungsmatrix - Toolauswahl</a:t>
            </a:r>
          </a:p>
        </p:txBody>
      </p:sp>
      <p:graphicFrame>
        <p:nvGraphicFramePr>
          <p:cNvPr id="10" name="Tabelle 10">
            <a:extLst>
              <a:ext uri="{FF2B5EF4-FFF2-40B4-BE49-F238E27FC236}">
                <a16:creationId xmlns:a16="http://schemas.microsoft.com/office/drawing/2014/main" id="{838E7739-47F2-4773-8DBC-1237E1311463}"/>
              </a:ext>
            </a:extLst>
          </p:cNvPr>
          <p:cNvGraphicFramePr>
            <a:graphicFrameLocks noGrp="1"/>
          </p:cNvGraphicFramePr>
          <p:nvPr>
            <p:extLst>
              <p:ext uri="{D42A27DB-BD31-4B8C-83A1-F6EECF244321}">
                <p14:modId xmlns:p14="http://schemas.microsoft.com/office/powerpoint/2010/main" val="1185265504"/>
              </p:ext>
            </p:extLst>
          </p:nvPr>
        </p:nvGraphicFramePr>
        <p:xfrm>
          <a:off x="571500" y="729355"/>
          <a:ext cx="8001000" cy="3684790"/>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720581219"/>
                    </a:ext>
                  </a:extLst>
                </a:gridCol>
                <a:gridCol w="1600200">
                  <a:extLst>
                    <a:ext uri="{9D8B030D-6E8A-4147-A177-3AD203B41FA5}">
                      <a16:colId xmlns:a16="http://schemas.microsoft.com/office/drawing/2014/main" val="1718538499"/>
                    </a:ext>
                  </a:extLst>
                </a:gridCol>
                <a:gridCol w="1600200">
                  <a:extLst>
                    <a:ext uri="{9D8B030D-6E8A-4147-A177-3AD203B41FA5}">
                      <a16:colId xmlns:a16="http://schemas.microsoft.com/office/drawing/2014/main" val="672307622"/>
                    </a:ext>
                  </a:extLst>
                </a:gridCol>
                <a:gridCol w="1600200">
                  <a:extLst>
                    <a:ext uri="{9D8B030D-6E8A-4147-A177-3AD203B41FA5}">
                      <a16:colId xmlns:a16="http://schemas.microsoft.com/office/drawing/2014/main" val="1066442461"/>
                    </a:ext>
                  </a:extLst>
                </a:gridCol>
                <a:gridCol w="1600200">
                  <a:extLst>
                    <a:ext uri="{9D8B030D-6E8A-4147-A177-3AD203B41FA5}">
                      <a16:colId xmlns:a16="http://schemas.microsoft.com/office/drawing/2014/main" val="2489923343"/>
                    </a:ext>
                  </a:extLst>
                </a:gridCol>
              </a:tblGrid>
              <a:tr h="317500">
                <a:tc>
                  <a:txBody>
                    <a:bodyPr/>
                    <a:lstStyle/>
                    <a:p>
                      <a:r>
                        <a:rPr lang="de-DE" sz="1050"/>
                        <a:t>Lernziel / Inhaltstyp</a:t>
                      </a:r>
                    </a:p>
                  </a:txBody>
                  <a:tcPr/>
                </a:tc>
                <a:tc>
                  <a:txBody>
                    <a:bodyPr/>
                    <a:lstStyle/>
                    <a:p>
                      <a:r>
                        <a:rPr lang="de-DE" sz="1050"/>
                        <a:t>Geeignete Medienform</a:t>
                      </a:r>
                    </a:p>
                  </a:txBody>
                  <a:tcPr/>
                </a:tc>
                <a:tc>
                  <a:txBody>
                    <a:bodyPr/>
                    <a:lstStyle/>
                    <a:p>
                      <a:r>
                        <a:rPr lang="de-DE" sz="1050"/>
                        <a:t>Typische Einsatzbeispiele</a:t>
                      </a:r>
                    </a:p>
                  </a:txBody>
                  <a:tcPr/>
                </a:tc>
                <a:tc>
                  <a:txBody>
                    <a:bodyPr/>
                    <a:lstStyle/>
                    <a:p>
                      <a:r>
                        <a:rPr lang="de-DE" sz="1050"/>
                        <a:t>Empfohlene Tool-Kategorien</a:t>
                      </a:r>
                    </a:p>
                  </a:txBody>
                  <a:tcPr/>
                </a:tc>
                <a:tc>
                  <a:txBody>
                    <a:bodyPr/>
                    <a:lstStyle/>
                    <a:p>
                      <a:r>
                        <a:rPr lang="de-DE" sz="1050"/>
                        <a:t>Beispiel-Tools</a:t>
                      </a:r>
                    </a:p>
                  </a:txBody>
                  <a:tcPr/>
                </a:tc>
                <a:extLst>
                  <a:ext uri="{0D108BD9-81ED-4DB2-BD59-A6C34878D82A}">
                    <a16:rowId xmlns:a16="http://schemas.microsoft.com/office/drawing/2014/main" val="2357667247"/>
                  </a:ext>
                </a:extLst>
              </a:tr>
              <a:tr h="540362">
                <a:tc>
                  <a:txBody>
                    <a:bodyPr/>
                    <a:lstStyle/>
                    <a:p>
                      <a:r>
                        <a:rPr lang="de-DE" sz="1050" b="1"/>
                        <a:t>Information vermitteln</a:t>
                      </a:r>
                      <a:br>
                        <a:rPr lang="de-DE" sz="1050"/>
                      </a:br>
                      <a:r>
                        <a:rPr lang="de-DE" sz="1050"/>
                        <a:t>(Grundlagen, Regeln, Abläufe)</a:t>
                      </a:r>
                    </a:p>
                  </a:txBody>
                  <a:tcPr/>
                </a:tc>
                <a:tc>
                  <a:txBody>
                    <a:bodyPr/>
                    <a:lstStyle/>
                    <a:p>
                      <a:r>
                        <a:rPr lang="de-DE" sz="1050"/>
                        <a:t>Text + Bild</a:t>
                      </a:r>
                    </a:p>
                  </a:txBody>
                  <a:tcPr/>
                </a:tc>
                <a:tc>
                  <a:txBody>
                    <a:bodyPr/>
                    <a:lstStyle/>
                    <a:p>
                      <a:r>
                        <a:rPr lang="de-DE" sz="1050"/>
                        <a:t>Arbeitsanweisungen, SOPs, Checklisten</a:t>
                      </a:r>
                    </a:p>
                  </a:txBody>
                  <a:tcPr/>
                </a:tc>
                <a:tc>
                  <a:txBody>
                    <a:bodyPr/>
                    <a:lstStyle/>
                    <a:p>
                      <a:r>
                        <a:rPr lang="de-DE" sz="1050"/>
                        <a:t>Text- &amp; Präsentationstools</a:t>
                      </a:r>
                    </a:p>
                  </a:txBody>
                  <a:tcPr/>
                </a:tc>
                <a:tc>
                  <a:txBody>
                    <a:bodyPr/>
                    <a:lstStyle/>
                    <a:p>
                      <a:r>
                        <a:rPr lang="de-DE" sz="1050"/>
                        <a:t>Microsoft PowerPoint, </a:t>
                      </a:r>
                      <a:r>
                        <a:rPr lang="de-DE" sz="1050" err="1"/>
                        <a:t>Canva</a:t>
                      </a:r>
                      <a:endParaRPr lang="de-DE" sz="1050"/>
                    </a:p>
                  </a:txBody>
                  <a:tcPr/>
                </a:tc>
                <a:extLst>
                  <a:ext uri="{0D108BD9-81ED-4DB2-BD59-A6C34878D82A}">
                    <a16:rowId xmlns:a16="http://schemas.microsoft.com/office/drawing/2014/main" val="3269914607"/>
                  </a:ext>
                </a:extLst>
              </a:tr>
              <a:tr h="540362">
                <a:tc>
                  <a:txBody>
                    <a:bodyPr/>
                    <a:lstStyle/>
                    <a:p>
                      <a:r>
                        <a:rPr lang="de-DE" sz="1050" b="1"/>
                        <a:t>Schritt-für-Schritt zeigen</a:t>
                      </a:r>
                    </a:p>
                  </a:txBody>
                  <a:tcPr/>
                </a:tc>
                <a:tc>
                  <a:txBody>
                    <a:bodyPr/>
                    <a:lstStyle/>
                    <a:p>
                      <a:r>
                        <a:rPr lang="de-DE" sz="1050"/>
                        <a:t>Screencast / Video</a:t>
                      </a:r>
                    </a:p>
                  </a:txBody>
                  <a:tcPr/>
                </a:tc>
                <a:tc>
                  <a:txBody>
                    <a:bodyPr/>
                    <a:lstStyle/>
                    <a:p>
                      <a:r>
                        <a:rPr lang="de-DE" sz="1050"/>
                        <a:t>Softwarebedienung, digitale Workflows</a:t>
                      </a:r>
                    </a:p>
                  </a:txBody>
                  <a:tcPr/>
                </a:tc>
                <a:tc>
                  <a:txBody>
                    <a:bodyPr/>
                    <a:lstStyle/>
                    <a:p>
                      <a:r>
                        <a:rPr lang="de-DE" sz="1050" err="1"/>
                        <a:t>Screenrecording</a:t>
                      </a:r>
                      <a:r>
                        <a:rPr lang="de-DE" sz="1050"/>
                        <a:t>-Tools</a:t>
                      </a:r>
                    </a:p>
                  </a:txBody>
                  <a:tcPr/>
                </a:tc>
                <a:tc>
                  <a:txBody>
                    <a:bodyPr/>
                    <a:lstStyle/>
                    <a:p>
                      <a:r>
                        <a:rPr lang="de-DE" sz="1050"/>
                        <a:t>OBS Studio, Capcut</a:t>
                      </a:r>
                    </a:p>
                  </a:txBody>
                  <a:tcPr/>
                </a:tc>
                <a:extLst>
                  <a:ext uri="{0D108BD9-81ED-4DB2-BD59-A6C34878D82A}">
                    <a16:rowId xmlns:a16="http://schemas.microsoft.com/office/drawing/2014/main" val="1678182675"/>
                  </a:ext>
                </a:extLst>
              </a:tr>
              <a:tr h="540362">
                <a:tc>
                  <a:txBody>
                    <a:bodyPr/>
                    <a:lstStyle/>
                    <a:p>
                      <a:r>
                        <a:rPr lang="de-DE" sz="1050" b="1"/>
                        <a:t>Handgriffe &amp; Abläufe demonstrieren</a:t>
                      </a:r>
                    </a:p>
                  </a:txBody>
                  <a:tcPr/>
                </a:tc>
                <a:tc>
                  <a:txBody>
                    <a:bodyPr/>
                    <a:lstStyle/>
                    <a:p>
                      <a:r>
                        <a:rPr lang="de-DE" sz="1050"/>
                        <a:t>Video (Kamera)</a:t>
                      </a:r>
                    </a:p>
                  </a:txBody>
                  <a:tcPr/>
                </a:tc>
                <a:tc>
                  <a:txBody>
                    <a:bodyPr/>
                    <a:lstStyle/>
                    <a:p>
                      <a:r>
                        <a:rPr lang="de-DE" sz="1050"/>
                        <a:t>Laborprozesse, Gerätebedienung</a:t>
                      </a:r>
                    </a:p>
                  </a:txBody>
                  <a:tcPr/>
                </a:tc>
                <a:tc>
                  <a:txBody>
                    <a:bodyPr/>
                    <a:lstStyle/>
                    <a:p>
                      <a:r>
                        <a:rPr lang="de-DE" sz="1050"/>
                        <a:t>Videoaufnahme &amp; Schnitt</a:t>
                      </a:r>
                    </a:p>
                  </a:txBody>
                  <a:tcPr/>
                </a:tc>
                <a:tc>
                  <a:txBody>
                    <a:bodyPr/>
                    <a:lstStyle/>
                    <a:p>
                      <a:r>
                        <a:rPr lang="de-DE" sz="1050"/>
                        <a:t>Smartphone, Capcut</a:t>
                      </a:r>
                    </a:p>
                  </a:txBody>
                  <a:tcPr/>
                </a:tc>
                <a:extLst>
                  <a:ext uri="{0D108BD9-81ED-4DB2-BD59-A6C34878D82A}">
                    <a16:rowId xmlns:a16="http://schemas.microsoft.com/office/drawing/2014/main" val="1425693028"/>
                  </a:ext>
                </a:extLst>
              </a:tr>
              <a:tr h="540362">
                <a:tc>
                  <a:txBody>
                    <a:bodyPr/>
                    <a:lstStyle/>
                    <a:p>
                      <a:r>
                        <a:rPr lang="de-DE" sz="1050" b="1"/>
                        <a:t>Zusammenhänge erklären</a:t>
                      </a:r>
                    </a:p>
                  </a:txBody>
                  <a:tcPr/>
                </a:tc>
                <a:tc>
                  <a:txBody>
                    <a:bodyPr/>
                    <a:lstStyle/>
                    <a:p>
                      <a:r>
                        <a:rPr lang="de-DE" sz="1050"/>
                        <a:t>Audio + Folie</a:t>
                      </a:r>
                    </a:p>
                  </a:txBody>
                  <a:tcPr/>
                </a:tc>
                <a:tc>
                  <a:txBody>
                    <a:bodyPr/>
                    <a:lstStyle/>
                    <a:p>
                      <a:r>
                        <a:rPr lang="de-DE" sz="1050"/>
                        <a:t>Hintergrundwissen, Einordnung</a:t>
                      </a:r>
                    </a:p>
                  </a:txBody>
                  <a:tcPr/>
                </a:tc>
                <a:tc>
                  <a:txBody>
                    <a:bodyPr/>
                    <a:lstStyle/>
                    <a:p>
                      <a:r>
                        <a:rPr lang="de-DE" sz="1050"/>
                        <a:t>Audiotools</a:t>
                      </a:r>
                    </a:p>
                  </a:txBody>
                  <a:tcPr/>
                </a:tc>
                <a:tc>
                  <a:txBody>
                    <a:bodyPr/>
                    <a:lstStyle/>
                    <a:p>
                      <a:r>
                        <a:rPr lang="de-DE" sz="1050"/>
                        <a:t>Audacity</a:t>
                      </a:r>
                    </a:p>
                  </a:txBody>
                  <a:tcPr/>
                </a:tc>
                <a:extLst>
                  <a:ext uri="{0D108BD9-81ED-4DB2-BD59-A6C34878D82A}">
                    <a16:rowId xmlns:a16="http://schemas.microsoft.com/office/drawing/2014/main" val="2510728739"/>
                  </a:ext>
                </a:extLst>
              </a:tr>
              <a:tr h="540362">
                <a:tc>
                  <a:txBody>
                    <a:bodyPr/>
                    <a:lstStyle/>
                    <a:p>
                      <a:r>
                        <a:rPr lang="de-DE" sz="1050" b="1"/>
                        <a:t>Wissen anwenden &amp; prüfen</a:t>
                      </a:r>
                    </a:p>
                  </a:txBody>
                  <a:tcPr/>
                </a:tc>
                <a:tc>
                  <a:txBody>
                    <a:bodyPr/>
                    <a:lstStyle/>
                    <a:p>
                      <a:r>
                        <a:rPr lang="de-DE" sz="1050"/>
                        <a:t>Interaktiv</a:t>
                      </a:r>
                    </a:p>
                  </a:txBody>
                  <a:tcPr/>
                </a:tc>
                <a:tc>
                  <a:txBody>
                    <a:bodyPr/>
                    <a:lstStyle/>
                    <a:p>
                      <a:r>
                        <a:rPr lang="de-DE" sz="1050"/>
                        <a:t>Quiz, Entscheidungsfragen</a:t>
                      </a:r>
                    </a:p>
                  </a:txBody>
                  <a:tcPr/>
                </a:tc>
                <a:tc>
                  <a:txBody>
                    <a:bodyPr/>
                    <a:lstStyle/>
                    <a:p>
                      <a:r>
                        <a:rPr lang="de-DE" sz="1050"/>
                        <a:t>Autorentools / LMS-Tools</a:t>
                      </a:r>
                    </a:p>
                  </a:txBody>
                  <a:tcPr/>
                </a:tc>
                <a:tc>
                  <a:txBody>
                    <a:bodyPr/>
                    <a:lstStyle/>
                    <a:p>
                      <a:r>
                        <a:rPr lang="de-DE" sz="1050"/>
                        <a:t>H5P</a:t>
                      </a:r>
                    </a:p>
                  </a:txBody>
                  <a:tcPr/>
                </a:tc>
                <a:extLst>
                  <a:ext uri="{0D108BD9-81ED-4DB2-BD59-A6C34878D82A}">
                    <a16:rowId xmlns:a16="http://schemas.microsoft.com/office/drawing/2014/main" val="3986021841"/>
                  </a:ext>
                </a:extLst>
              </a:tr>
              <a:tr h="540362">
                <a:tc>
                  <a:txBody>
                    <a:bodyPr/>
                    <a:lstStyle/>
                    <a:p>
                      <a:r>
                        <a:rPr lang="de-DE" sz="1050" b="1"/>
                        <a:t>Wiederholung &amp; Sicherung</a:t>
                      </a:r>
                    </a:p>
                  </a:txBody>
                  <a:tcPr/>
                </a:tc>
                <a:tc>
                  <a:txBody>
                    <a:bodyPr/>
                    <a:lstStyle/>
                    <a:p>
                      <a:r>
                        <a:rPr lang="de-DE" sz="1050" err="1"/>
                        <a:t>Microlearning</a:t>
                      </a:r>
                      <a:endParaRPr lang="de-DE" sz="1050"/>
                    </a:p>
                  </a:txBody>
                  <a:tcPr/>
                </a:tc>
                <a:tc>
                  <a:txBody>
                    <a:bodyPr/>
                    <a:lstStyle/>
                    <a:p>
                      <a:r>
                        <a:rPr lang="de-DE" sz="1050"/>
                        <a:t>Merkhilfen, kurze Lernnuggets</a:t>
                      </a:r>
                    </a:p>
                  </a:txBody>
                  <a:tcPr/>
                </a:tc>
                <a:tc>
                  <a:txBody>
                    <a:bodyPr/>
                    <a:lstStyle/>
                    <a:p>
                      <a:r>
                        <a:rPr lang="de-DE" sz="1050"/>
                        <a:t>Kombinierte Tools</a:t>
                      </a:r>
                    </a:p>
                  </a:txBody>
                  <a:tcPr/>
                </a:tc>
                <a:tc>
                  <a:txBody>
                    <a:bodyPr/>
                    <a:lstStyle/>
                    <a:p>
                      <a:r>
                        <a:rPr lang="de-DE" sz="1050"/>
                        <a:t>LMS-Editor (z.B. </a:t>
                      </a:r>
                      <a:r>
                        <a:rPr lang="de-DE" sz="1050" err="1"/>
                        <a:t>Moodle</a:t>
                      </a:r>
                      <a:r>
                        <a:rPr lang="de-DE" sz="1050"/>
                        <a:t>)</a:t>
                      </a:r>
                    </a:p>
                  </a:txBody>
                  <a:tcPr/>
                </a:tc>
                <a:extLst>
                  <a:ext uri="{0D108BD9-81ED-4DB2-BD59-A6C34878D82A}">
                    <a16:rowId xmlns:a16="http://schemas.microsoft.com/office/drawing/2014/main" val="585794225"/>
                  </a:ext>
                </a:extLst>
              </a:tr>
            </a:tbl>
          </a:graphicData>
        </a:graphic>
      </p:graphicFrame>
    </p:spTree>
    <p:custDataLst>
      <p:tags r:id="rId1"/>
    </p:custDataLst>
    <p:extLst>
      <p:ext uri="{BB962C8B-B14F-4D97-AF65-F5344CB8AC3E}">
        <p14:creationId xmlns:p14="http://schemas.microsoft.com/office/powerpoint/2010/main" val="898410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DC9C7B-3769-4764-AC16-69C518903084}"/>
              </a:ext>
            </a:extLst>
          </p:cNvPr>
          <p:cNvSpPr>
            <a:spLocks noGrp="1"/>
          </p:cNvSpPr>
          <p:nvPr>
            <p:ph type="title"/>
          </p:nvPr>
        </p:nvSpPr>
        <p:spPr/>
        <p:txBody>
          <a:bodyPr/>
          <a:lstStyle/>
          <a:p>
            <a:r>
              <a:rPr lang="de-DE"/>
              <a:t>Tool und Endgeräte Auswahl</a:t>
            </a:r>
          </a:p>
        </p:txBody>
      </p:sp>
      <p:pic>
        <p:nvPicPr>
          <p:cNvPr id="4" name="Grafik 3">
            <a:extLst>
              <a:ext uri="{FF2B5EF4-FFF2-40B4-BE49-F238E27FC236}">
                <a16:creationId xmlns:a16="http://schemas.microsoft.com/office/drawing/2014/main" id="{C30AA148-8066-41B8-B84B-5ADEB622B886}"/>
              </a:ext>
            </a:extLst>
          </p:cNvPr>
          <p:cNvPicPr>
            <a:picLocks noChangeAspect="1"/>
          </p:cNvPicPr>
          <p:nvPr/>
        </p:nvPicPr>
        <p:blipFill>
          <a:blip r:embed="rId4"/>
          <a:stretch>
            <a:fillRect/>
          </a:stretch>
        </p:blipFill>
        <p:spPr>
          <a:xfrm>
            <a:off x="378143" y="1244947"/>
            <a:ext cx="8387713" cy="493965"/>
          </a:xfrm>
          <a:prstGeom prst="rect">
            <a:avLst/>
          </a:prstGeom>
        </p:spPr>
      </p:pic>
      <p:sp>
        <p:nvSpPr>
          <p:cNvPr id="5" name="Textfeld 4">
            <a:extLst>
              <a:ext uri="{FF2B5EF4-FFF2-40B4-BE49-F238E27FC236}">
                <a16:creationId xmlns:a16="http://schemas.microsoft.com/office/drawing/2014/main" id="{D2152A41-7932-4F9E-AF38-443360C6DD2E}"/>
              </a:ext>
            </a:extLst>
          </p:cNvPr>
          <p:cNvSpPr txBox="1"/>
          <p:nvPr/>
        </p:nvSpPr>
        <p:spPr>
          <a:xfrm>
            <a:off x="367469" y="931492"/>
            <a:ext cx="848309" cy="300082"/>
          </a:xfrm>
          <a:prstGeom prst="rect">
            <a:avLst/>
          </a:prstGeom>
          <a:noFill/>
        </p:spPr>
        <p:txBody>
          <a:bodyPr wrap="none" rtlCol="0">
            <a:spAutoFit/>
          </a:bodyPr>
          <a:lstStyle/>
          <a:p>
            <a:r>
              <a:rPr lang="de-DE" b="1"/>
              <a:t>Wunsch:</a:t>
            </a:r>
          </a:p>
        </p:txBody>
      </p:sp>
      <p:sp>
        <p:nvSpPr>
          <p:cNvPr id="6" name="Textfeld 5">
            <a:extLst>
              <a:ext uri="{FF2B5EF4-FFF2-40B4-BE49-F238E27FC236}">
                <a16:creationId xmlns:a16="http://schemas.microsoft.com/office/drawing/2014/main" id="{75AC0083-DF89-4068-881D-2C3F91F8F673}"/>
              </a:ext>
            </a:extLst>
          </p:cNvPr>
          <p:cNvSpPr txBox="1"/>
          <p:nvPr/>
        </p:nvSpPr>
        <p:spPr>
          <a:xfrm>
            <a:off x="378143" y="2014204"/>
            <a:ext cx="7936915" cy="2377574"/>
          </a:xfrm>
          <a:prstGeom prst="rect">
            <a:avLst/>
          </a:prstGeom>
          <a:noFill/>
        </p:spPr>
        <p:txBody>
          <a:bodyPr wrap="square" lIns="91440" tIns="45720" rIns="91440" bIns="45720" rtlCol="0" anchor="t">
            <a:spAutoFit/>
          </a:bodyPr>
          <a:lstStyle/>
          <a:p>
            <a:r>
              <a:rPr lang="de-DE" b="1"/>
              <a:t>Umsetzung:</a:t>
            </a:r>
          </a:p>
          <a:p>
            <a:endParaRPr lang="de-DE" b="1"/>
          </a:p>
          <a:p>
            <a:r>
              <a:rPr lang="de-DE" b="1"/>
              <a:t>Entscheidungsleitfragen</a:t>
            </a:r>
          </a:p>
          <a:p>
            <a:pPr marL="285750" indent="-285750">
              <a:buFont typeface="Arial" panose="020B0604020202020204" pitchFamily="34" charset="0"/>
              <a:buChar char="•"/>
            </a:pPr>
            <a:r>
              <a:rPr lang="de-DE"/>
              <a:t>Muss der Lernende </a:t>
            </a:r>
            <a:r>
              <a:rPr lang="de-DE" b="1"/>
              <a:t>etwas sehen, hören oder selbst tun</a:t>
            </a:r>
            <a:r>
              <a:rPr lang="de-DE"/>
              <a:t>?</a:t>
            </a:r>
          </a:p>
          <a:p>
            <a:pPr marL="285750" indent="-285750">
              <a:buFont typeface="Arial" panose="020B0604020202020204" pitchFamily="34" charset="0"/>
              <a:buChar char="•"/>
            </a:pPr>
            <a:r>
              <a:rPr lang="de-DE"/>
              <a:t>Wie komplex ist der Inhalt?</a:t>
            </a:r>
          </a:p>
          <a:p>
            <a:pPr marL="285750" indent="-285750">
              <a:buFont typeface="Arial" panose="020B0604020202020204" pitchFamily="34" charset="0"/>
              <a:buChar char="•"/>
            </a:pPr>
            <a:r>
              <a:rPr lang="de-DE"/>
              <a:t>Wie oft wird der Content aktualisiert?</a:t>
            </a:r>
          </a:p>
          <a:p>
            <a:pPr marL="285750" indent="-285750">
              <a:buFont typeface="Arial" panose="020B0604020202020204" pitchFamily="34" charset="0"/>
              <a:buChar char="•"/>
            </a:pPr>
            <a:r>
              <a:rPr lang="de-DE"/>
              <a:t>Welche Tools sind im Unternehmen bereits verfügbar?</a:t>
            </a:r>
          </a:p>
          <a:p>
            <a:endParaRPr lang="de-DE" b="1"/>
          </a:p>
          <a:p>
            <a:r>
              <a:rPr lang="de-DE" b="1"/>
              <a:t>Ansätze:</a:t>
            </a:r>
          </a:p>
          <a:p>
            <a:r>
              <a:rPr lang="de-DE"/>
              <a:t>Interaktives Erklärvideos: h5p (in </a:t>
            </a:r>
            <a:r>
              <a:rPr lang="de-DE">
                <a:hlinkClick r:id="rId5"/>
              </a:rPr>
              <a:t>Moodle</a:t>
            </a:r>
            <a:r>
              <a:rPr lang="de-DE"/>
              <a:t> integriert)</a:t>
            </a:r>
          </a:p>
          <a:p>
            <a:r>
              <a:rPr lang="de-DE"/>
              <a:t>Leitfaden als Nachschlagewerk und Vertiefung: </a:t>
            </a:r>
            <a:r>
              <a:rPr lang="de-DE">
                <a:hlinkClick r:id="rId6"/>
              </a:rPr>
              <a:t>Canva</a:t>
            </a:r>
            <a:r>
              <a:rPr lang="de-DE"/>
              <a:t>, Word</a:t>
            </a:r>
          </a:p>
        </p:txBody>
      </p:sp>
    </p:spTree>
    <p:custDataLst>
      <p:tags r:id="rId1"/>
    </p:custDataLst>
    <p:extLst>
      <p:ext uri="{BB962C8B-B14F-4D97-AF65-F5344CB8AC3E}">
        <p14:creationId xmlns:p14="http://schemas.microsoft.com/office/powerpoint/2010/main" val="3032978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4E845A5-57DB-4D3D-8132-524408C69206}"/>
              </a:ext>
            </a:extLst>
          </p:cNvPr>
          <p:cNvSpPr>
            <a:spLocks noGrp="1"/>
          </p:cNvSpPr>
          <p:nvPr>
            <p:ph type="ctrTitle"/>
          </p:nvPr>
        </p:nvSpPr>
        <p:spPr/>
        <p:txBody>
          <a:bodyPr/>
          <a:lstStyle/>
          <a:p>
            <a:r>
              <a:rPr lang="de-DE"/>
              <a:t>Lernmanagementsystem (LMS)</a:t>
            </a:r>
          </a:p>
        </p:txBody>
      </p:sp>
      <p:sp>
        <p:nvSpPr>
          <p:cNvPr id="6" name="Textplatzhalter 5">
            <a:extLst>
              <a:ext uri="{FF2B5EF4-FFF2-40B4-BE49-F238E27FC236}">
                <a16:creationId xmlns:a16="http://schemas.microsoft.com/office/drawing/2014/main" id="{DD6A30DF-67FF-4D4D-9C52-348248C4B949}"/>
              </a:ext>
            </a:extLst>
          </p:cNvPr>
          <p:cNvSpPr>
            <a:spLocks noGrp="1"/>
          </p:cNvSpPr>
          <p:nvPr>
            <p:ph type="body" sz="quarter" idx="10"/>
          </p:nvPr>
        </p:nvSpPr>
        <p:spPr/>
        <p:txBody>
          <a:bodyPr/>
          <a:lstStyle/>
          <a:p>
            <a:r>
              <a:rPr lang="de-DE"/>
              <a:t>04</a:t>
            </a:r>
          </a:p>
        </p:txBody>
      </p:sp>
    </p:spTree>
    <p:custDataLst>
      <p:tags r:id="rId1"/>
    </p:custDataLst>
    <p:extLst>
      <p:ext uri="{BB962C8B-B14F-4D97-AF65-F5344CB8AC3E}">
        <p14:creationId xmlns:p14="http://schemas.microsoft.com/office/powerpoint/2010/main" val="20631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5038B1F-D96E-1958-9525-62AEFEA2868A}"/>
              </a:ext>
            </a:extLst>
          </p:cNvPr>
          <p:cNvSpPr>
            <a:spLocks noGrp="1"/>
          </p:cNvSpPr>
          <p:nvPr>
            <p:ph idx="1"/>
          </p:nvPr>
        </p:nvSpPr>
        <p:spPr/>
        <p:txBody>
          <a:bodyPr/>
          <a:lstStyle/>
          <a:p>
            <a:pPr marL="0" indent="0" defTabSz="685800">
              <a:spcBef>
                <a:spcPts val="0"/>
              </a:spcBef>
              <a:buNone/>
            </a:pPr>
            <a:r>
              <a:rPr lang="de-DE" sz="1350">
                <a:solidFill>
                  <a:schemeClr val="tx1"/>
                </a:solidFill>
                <a:latin typeface="+mn-lt"/>
              </a:rPr>
              <a:t>Ein Learning Management System (LMS)  ist ein Werkzeug zur  Bereitstellung </a:t>
            </a:r>
            <a:br>
              <a:rPr lang="de-DE" sz="1350">
                <a:solidFill>
                  <a:schemeClr val="tx1"/>
                </a:solidFill>
                <a:latin typeface="+mn-lt"/>
              </a:rPr>
            </a:br>
            <a:r>
              <a:rPr lang="de-DE" sz="1350">
                <a:solidFill>
                  <a:schemeClr val="tx1"/>
                </a:solidFill>
                <a:latin typeface="+mn-lt"/>
              </a:rPr>
              <a:t>und Organisation von Lerninhalten und Administration des Lernprozesses.</a:t>
            </a:r>
          </a:p>
          <a:p>
            <a:pPr defTabSz="685800">
              <a:spcBef>
                <a:spcPts val="0"/>
              </a:spcBef>
              <a:buFont typeface="Arial" panose="020B0604020202020204" pitchFamily="34" charset="0"/>
              <a:buChar char="•"/>
            </a:pPr>
            <a:endParaRPr lang="de-DE" sz="1350">
              <a:solidFill>
                <a:schemeClr val="tx1"/>
              </a:solidFill>
              <a:latin typeface="+mn-lt"/>
            </a:endParaRPr>
          </a:p>
          <a:p>
            <a:pPr defTabSz="685800">
              <a:spcBef>
                <a:spcPts val="0"/>
              </a:spcBef>
              <a:buFont typeface="Arial" panose="020B0604020202020204" pitchFamily="34" charset="0"/>
              <a:buChar char="•"/>
            </a:pPr>
            <a:endParaRPr lang="de-DE" sz="1350">
              <a:solidFill>
                <a:schemeClr val="tx1"/>
              </a:solidFill>
              <a:latin typeface="+mn-lt"/>
            </a:endParaRPr>
          </a:p>
          <a:p>
            <a:pPr defTabSz="685800"/>
            <a:r>
              <a:rPr lang="de-DE" sz="1350" b="1">
                <a:solidFill>
                  <a:schemeClr val="tx1"/>
                </a:solidFill>
                <a:latin typeface="+mn-lt"/>
              </a:rPr>
              <a:t>Einsatzmöglichkeiten:</a:t>
            </a:r>
          </a:p>
          <a:p>
            <a:pPr marL="285750" indent="-285750" defTabSz="685800">
              <a:buFont typeface="Arial" panose="020B0604020202020204" pitchFamily="34" charset="0"/>
              <a:buChar char="•"/>
            </a:pPr>
            <a:r>
              <a:rPr lang="de-DE" sz="1350">
                <a:solidFill>
                  <a:schemeClr val="tx1"/>
                </a:solidFill>
                <a:latin typeface="+mn-lt"/>
              </a:rPr>
              <a:t>Onboarding neuer Mitarbeitender</a:t>
            </a:r>
          </a:p>
          <a:p>
            <a:pPr marL="285750" indent="-285750" defTabSz="685800">
              <a:buFont typeface="Arial" panose="020B0604020202020204" pitchFamily="34" charset="0"/>
              <a:buChar char="•"/>
            </a:pPr>
            <a:r>
              <a:rPr lang="de-DE" sz="1350">
                <a:solidFill>
                  <a:schemeClr val="tx1"/>
                </a:solidFill>
                <a:latin typeface="+mn-lt"/>
              </a:rPr>
              <a:t>Compliance/Pflichtschulungen</a:t>
            </a:r>
          </a:p>
          <a:p>
            <a:pPr marL="285750" indent="-285750" defTabSz="685800">
              <a:buFont typeface="Arial" panose="020B0604020202020204" pitchFamily="34" charset="0"/>
              <a:buChar char="•"/>
            </a:pPr>
            <a:r>
              <a:rPr lang="de-DE" sz="1350">
                <a:solidFill>
                  <a:schemeClr val="tx1"/>
                </a:solidFill>
                <a:latin typeface="+mn-lt"/>
              </a:rPr>
              <a:t>Kompetenzentwicklung</a:t>
            </a:r>
          </a:p>
          <a:p>
            <a:pPr marL="285750" indent="-285750" defTabSz="685800">
              <a:buFont typeface="Arial" panose="020B0604020202020204" pitchFamily="34" charset="0"/>
              <a:buChar char="•"/>
            </a:pPr>
            <a:r>
              <a:rPr lang="de-DE" sz="1350">
                <a:solidFill>
                  <a:schemeClr val="tx1"/>
                </a:solidFill>
                <a:latin typeface="+mn-lt"/>
              </a:rPr>
              <a:t>Reguläre Weiterbildungen zu neuen Prozessen/Produkten/Tools/…</a:t>
            </a:r>
          </a:p>
          <a:p>
            <a:pPr>
              <a:spcBef>
                <a:spcPts val="0"/>
              </a:spcBef>
              <a:buFont typeface="Arial" panose="020B0604020202020204" pitchFamily="34" charset="0"/>
              <a:buChar char="•"/>
            </a:pPr>
            <a:endParaRPr lang="de-DE" sz="1600" baseline="30000">
              <a:solidFill>
                <a:srgbClr val="000000"/>
              </a:solidFill>
              <a:latin typeface="Barlow" panose="00000500000000000000" pitchFamily="2" charset="0"/>
            </a:endParaRPr>
          </a:p>
          <a:p>
            <a:endParaRPr lang="de-DE"/>
          </a:p>
        </p:txBody>
      </p:sp>
      <p:sp>
        <p:nvSpPr>
          <p:cNvPr id="2" name="Titel 1">
            <a:extLst>
              <a:ext uri="{FF2B5EF4-FFF2-40B4-BE49-F238E27FC236}">
                <a16:creationId xmlns:a16="http://schemas.microsoft.com/office/drawing/2014/main" id="{A385D042-48E9-D8A3-86E3-A7E7DA39FE76}"/>
              </a:ext>
            </a:extLst>
          </p:cNvPr>
          <p:cNvSpPr>
            <a:spLocks noGrp="1"/>
          </p:cNvSpPr>
          <p:nvPr>
            <p:ph type="title"/>
          </p:nvPr>
        </p:nvSpPr>
        <p:spPr/>
        <p:txBody>
          <a:bodyPr/>
          <a:lstStyle/>
          <a:p>
            <a:r>
              <a:rPr lang="de-DE"/>
              <a:t>LMS - Systeme</a:t>
            </a:r>
          </a:p>
        </p:txBody>
      </p:sp>
      <p:pic>
        <p:nvPicPr>
          <p:cNvPr id="55" name="Grafik 54">
            <a:extLst>
              <a:ext uri="{FF2B5EF4-FFF2-40B4-BE49-F238E27FC236}">
                <a16:creationId xmlns:a16="http://schemas.microsoft.com/office/drawing/2014/main" id="{84138EAE-1083-ADD2-B58A-C55162B51E81}"/>
              </a:ext>
            </a:extLst>
          </p:cNvPr>
          <p:cNvPicPr>
            <a:picLocks noChangeAspect="1"/>
          </p:cNvPicPr>
          <p:nvPr/>
        </p:nvPicPr>
        <p:blipFill>
          <a:blip r:embed="rId3"/>
          <a:stretch>
            <a:fillRect/>
          </a:stretch>
        </p:blipFill>
        <p:spPr>
          <a:xfrm>
            <a:off x="5775769" y="239013"/>
            <a:ext cx="2769337" cy="4836644"/>
          </a:xfrm>
          <a:prstGeom prst="rect">
            <a:avLst/>
          </a:prstGeom>
        </p:spPr>
      </p:pic>
    </p:spTree>
    <p:extLst>
      <p:ext uri="{BB962C8B-B14F-4D97-AF65-F5344CB8AC3E}">
        <p14:creationId xmlns:p14="http://schemas.microsoft.com/office/powerpoint/2010/main" val="1992887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7CE0F96-5423-4D92-2A46-AB8603CE3363}"/>
              </a:ext>
            </a:extLst>
          </p:cNvPr>
          <p:cNvSpPr>
            <a:spLocks noGrp="1"/>
          </p:cNvSpPr>
          <p:nvPr>
            <p:ph idx="1"/>
          </p:nvPr>
        </p:nvSpPr>
        <p:spPr>
          <a:xfrm>
            <a:off x="252000" y="972000"/>
            <a:ext cx="8640000" cy="2816229"/>
          </a:xfrm>
        </p:spPr>
        <p:txBody>
          <a:bodyPr/>
          <a:lstStyle/>
          <a:p>
            <a:pPr marL="285750" indent="-285750" defTabSz="685800">
              <a:buFont typeface="Arial" panose="020B0604020202020204" pitchFamily="34" charset="0"/>
              <a:buChar char="•"/>
            </a:pPr>
            <a:r>
              <a:rPr lang="de-DE" sz="1350">
                <a:solidFill>
                  <a:schemeClr val="tx1"/>
                </a:solidFill>
                <a:latin typeface="+mn-lt"/>
              </a:rPr>
              <a:t>Cloud basiert </a:t>
            </a:r>
            <a:r>
              <a:rPr lang="de-DE" sz="1350" err="1">
                <a:solidFill>
                  <a:schemeClr val="tx1"/>
                </a:solidFill>
                <a:latin typeface="+mn-lt"/>
              </a:rPr>
              <a:t>vs</a:t>
            </a:r>
            <a:r>
              <a:rPr lang="de-DE" sz="1350">
                <a:solidFill>
                  <a:schemeClr val="tx1"/>
                </a:solidFill>
                <a:latin typeface="+mn-lt"/>
              </a:rPr>
              <a:t> lokal </a:t>
            </a:r>
            <a:r>
              <a:rPr lang="de-DE" sz="1350" err="1">
                <a:solidFill>
                  <a:schemeClr val="tx1"/>
                </a:solidFill>
                <a:latin typeface="+mn-lt"/>
              </a:rPr>
              <a:t>gehosted</a:t>
            </a:r>
            <a:endParaRPr lang="de-DE" sz="1350">
              <a:solidFill>
                <a:schemeClr val="tx1"/>
              </a:solidFill>
              <a:latin typeface="+mn-lt"/>
            </a:endParaRPr>
          </a:p>
          <a:p>
            <a:pPr marL="285750" indent="-285750" defTabSz="685800">
              <a:buFont typeface="Arial" panose="020B0604020202020204" pitchFamily="34" charset="0"/>
              <a:buChar char="•"/>
            </a:pPr>
            <a:r>
              <a:rPr lang="de-DE" sz="1350">
                <a:solidFill>
                  <a:schemeClr val="tx1"/>
                </a:solidFill>
                <a:latin typeface="+mn-lt"/>
              </a:rPr>
              <a:t>Open Source </a:t>
            </a:r>
            <a:r>
              <a:rPr lang="de-DE" sz="1350" err="1">
                <a:solidFill>
                  <a:schemeClr val="tx1"/>
                </a:solidFill>
                <a:latin typeface="+mn-lt"/>
              </a:rPr>
              <a:t>vs</a:t>
            </a:r>
            <a:r>
              <a:rPr lang="de-DE" sz="1350">
                <a:solidFill>
                  <a:schemeClr val="tx1"/>
                </a:solidFill>
                <a:latin typeface="+mn-lt"/>
              </a:rPr>
              <a:t> kommerziell</a:t>
            </a:r>
          </a:p>
          <a:p>
            <a:pPr marL="285750" indent="-285750" defTabSz="685800">
              <a:buFont typeface="Arial" panose="020B0604020202020204" pitchFamily="34" charset="0"/>
              <a:buChar char="•"/>
            </a:pPr>
            <a:r>
              <a:rPr lang="de-DE" sz="1350">
                <a:solidFill>
                  <a:schemeClr val="tx1"/>
                </a:solidFill>
                <a:latin typeface="+mn-lt"/>
              </a:rPr>
              <a:t>Autorentools integriert </a:t>
            </a:r>
            <a:r>
              <a:rPr lang="de-DE" sz="1350" err="1">
                <a:solidFill>
                  <a:schemeClr val="tx1"/>
                </a:solidFill>
                <a:latin typeface="+mn-lt"/>
              </a:rPr>
              <a:t>vs</a:t>
            </a:r>
            <a:r>
              <a:rPr lang="de-DE" sz="1350">
                <a:solidFill>
                  <a:schemeClr val="tx1"/>
                </a:solidFill>
                <a:latin typeface="+mn-lt"/>
              </a:rPr>
              <a:t> extern</a:t>
            </a:r>
          </a:p>
          <a:p>
            <a:pPr marL="285750" indent="-285750" defTabSz="685800">
              <a:buFont typeface="Arial" panose="020B0604020202020204" pitchFamily="34" charset="0"/>
              <a:buChar char="•"/>
            </a:pPr>
            <a:r>
              <a:rPr lang="de-DE" sz="1350">
                <a:solidFill>
                  <a:schemeClr val="tx1"/>
                </a:solidFill>
                <a:latin typeface="+mn-lt"/>
              </a:rPr>
              <a:t>Schnittstellen (Integrationsfähigkeit)</a:t>
            </a:r>
          </a:p>
          <a:p>
            <a:pPr marL="285750" indent="-285750" defTabSz="685800">
              <a:buFont typeface="Arial" panose="020B0604020202020204" pitchFamily="34" charset="0"/>
              <a:buChar char="•"/>
            </a:pPr>
            <a:r>
              <a:rPr lang="de-DE" sz="1350">
                <a:solidFill>
                  <a:schemeClr val="tx1"/>
                </a:solidFill>
                <a:latin typeface="+mn-lt"/>
              </a:rPr>
              <a:t>Datenschutz &amp; DSGVO-Konformität</a:t>
            </a:r>
          </a:p>
          <a:p>
            <a:pPr marL="285750" indent="-285750" defTabSz="685800">
              <a:buFont typeface="Arial" panose="020B0604020202020204" pitchFamily="34" charset="0"/>
              <a:buChar char="•"/>
            </a:pPr>
            <a:r>
              <a:rPr lang="de-DE" sz="1350">
                <a:solidFill>
                  <a:schemeClr val="tx1"/>
                </a:solidFill>
                <a:latin typeface="+mn-lt"/>
              </a:rPr>
              <a:t>Einsatz von KI (z.B. für adaptive Lernpfade)</a:t>
            </a:r>
          </a:p>
        </p:txBody>
      </p:sp>
      <p:sp>
        <p:nvSpPr>
          <p:cNvPr id="3" name="Titel 2">
            <a:extLst>
              <a:ext uri="{FF2B5EF4-FFF2-40B4-BE49-F238E27FC236}">
                <a16:creationId xmlns:a16="http://schemas.microsoft.com/office/drawing/2014/main" id="{3FBCEE4E-107C-6DCA-BE06-9DABAE047A78}"/>
              </a:ext>
            </a:extLst>
          </p:cNvPr>
          <p:cNvSpPr>
            <a:spLocks noGrp="1"/>
          </p:cNvSpPr>
          <p:nvPr>
            <p:ph type="title"/>
          </p:nvPr>
        </p:nvSpPr>
        <p:spPr/>
        <p:txBody>
          <a:bodyPr/>
          <a:lstStyle/>
          <a:p>
            <a:r>
              <a:rPr lang="de-DE"/>
              <a:t>Auswahl LMS</a:t>
            </a:r>
          </a:p>
        </p:txBody>
      </p:sp>
      <p:pic>
        <p:nvPicPr>
          <p:cNvPr id="7" name="Grafik 6">
            <a:extLst>
              <a:ext uri="{FF2B5EF4-FFF2-40B4-BE49-F238E27FC236}">
                <a16:creationId xmlns:a16="http://schemas.microsoft.com/office/drawing/2014/main" id="{1BEC33E9-0F1E-0738-03CD-8DFC75A3104C}"/>
              </a:ext>
            </a:extLst>
          </p:cNvPr>
          <p:cNvPicPr>
            <a:picLocks noChangeAspect="1"/>
          </p:cNvPicPr>
          <p:nvPr/>
        </p:nvPicPr>
        <p:blipFill>
          <a:blip r:embed="rId3"/>
          <a:stretch>
            <a:fillRect/>
          </a:stretch>
        </p:blipFill>
        <p:spPr>
          <a:xfrm>
            <a:off x="4262151" y="2699320"/>
            <a:ext cx="4416305" cy="2066699"/>
          </a:xfrm>
          <a:prstGeom prst="rect">
            <a:avLst/>
          </a:prstGeom>
        </p:spPr>
      </p:pic>
      <p:pic>
        <p:nvPicPr>
          <p:cNvPr id="8" name="Grafik 7">
            <a:extLst>
              <a:ext uri="{FF2B5EF4-FFF2-40B4-BE49-F238E27FC236}">
                <a16:creationId xmlns:a16="http://schemas.microsoft.com/office/drawing/2014/main" id="{382C2F69-7297-14FD-F74A-A1CB9FB49419}"/>
              </a:ext>
            </a:extLst>
          </p:cNvPr>
          <p:cNvPicPr>
            <a:picLocks noChangeAspect="1"/>
          </p:cNvPicPr>
          <p:nvPr/>
        </p:nvPicPr>
        <p:blipFill>
          <a:blip r:embed="rId4"/>
          <a:stretch>
            <a:fillRect/>
          </a:stretch>
        </p:blipFill>
        <p:spPr>
          <a:xfrm>
            <a:off x="4262151" y="833122"/>
            <a:ext cx="3407558" cy="1727320"/>
          </a:xfrm>
          <a:prstGeom prst="rect">
            <a:avLst/>
          </a:prstGeom>
        </p:spPr>
      </p:pic>
    </p:spTree>
    <p:extLst>
      <p:ext uri="{BB962C8B-B14F-4D97-AF65-F5344CB8AC3E}">
        <p14:creationId xmlns:p14="http://schemas.microsoft.com/office/powerpoint/2010/main" val="2795703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56D96F2-96E1-4006-856B-76693F15C4D5}"/>
              </a:ext>
            </a:extLst>
          </p:cNvPr>
          <p:cNvSpPr>
            <a:spLocks noGrp="1"/>
          </p:cNvSpPr>
          <p:nvPr>
            <p:ph idx="1"/>
          </p:nvPr>
        </p:nvSpPr>
        <p:spPr/>
        <p:txBody>
          <a:bodyPr lIns="0" tIns="45720" rIns="91440" bIns="45720" anchor="t"/>
          <a:lstStyle/>
          <a:p>
            <a:pPr marL="90170" indent="-90170"/>
            <a:r>
              <a:rPr lang="de-DE">
                <a:latin typeface="Barlow Semi Condensed Medium"/>
              </a:rPr>
              <a:t>Einstieg: </a:t>
            </a:r>
            <a:r>
              <a:rPr lang="de-DE" err="1">
                <a:latin typeface="Barlow Semi Condensed Medium"/>
              </a:rPr>
              <a:t>Mentimeter</a:t>
            </a:r>
            <a:r>
              <a:rPr lang="de-DE">
                <a:latin typeface="Barlow Semi Condensed Medium"/>
              </a:rPr>
              <a:t>-Umfrage zum Ist-Zustand &amp; Herausforderungen im Arbeitsalltag</a:t>
            </a:r>
          </a:p>
          <a:p>
            <a:pPr marL="90170" indent="-90170"/>
            <a:endParaRPr lang="de-DE">
              <a:latin typeface="Barlow Semi Condensed Medium"/>
            </a:endParaRPr>
          </a:p>
          <a:p>
            <a:pPr marL="90170" indent="-90170"/>
            <a:r>
              <a:rPr lang="de-DE" sz="1600" i="1">
                <a:latin typeface="Barlow Semi Condensed Medium"/>
              </a:rPr>
              <a:t>Öffnen Sie entweder den Link, der im Chat bereitgestellt wurde oder scannen Sie den folgenden QR-Code. Beide Wege führen zu einer </a:t>
            </a:r>
            <a:r>
              <a:rPr lang="de-DE" sz="1600" i="1" err="1">
                <a:latin typeface="Barlow Semi Condensed Medium"/>
              </a:rPr>
              <a:t>Mentimeter</a:t>
            </a:r>
            <a:r>
              <a:rPr lang="de-DE" sz="1600" i="1">
                <a:latin typeface="Barlow Semi Condensed Medium"/>
              </a:rPr>
              <a:t>-Umfrage. Beantworten Sie diese bitte realistisch und in Ihrem Tempo. </a:t>
            </a:r>
          </a:p>
          <a:p>
            <a:pPr marL="90170" indent="-90170"/>
            <a:endParaRPr lang="de-DE" sz="1600" i="1">
              <a:latin typeface="Barlow Semi Condensed Medium"/>
            </a:endParaRPr>
          </a:p>
          <a:p>
            <a:pPr marL="90170" indent="-90170"/>
            <a:endParaRPr lang="de-DE" sz="1600">
              <a:latin typeface="Barlow Semi Condensed Medium"/>
            </a:endParaRPr>
          </a:p>
          <a:p>
            <a:pPr marL="90170" indent="-90170"/>
            <a:endParaRPr lang="de-DE" sz="1600" i="1">
              <a:latin typeface="Barlow Semi Condensed Medium"/>
            </a:endParaRPr>
          </a:p>
          <a:p>
            <a:pPr marL="90170" indent="-90170"/>
            <a:endParaRPr lang="de-DE" sz="1600" i="1">
              <a:latin typeface="Barlow Semi Condensed Medium"/>
            </a:endParaRPr>
          </a:p>
          <a:p>
            <a:pPr marL="90170" indent="-90170"/>
            <a:endParaRPr lang="de-DE" sz="1600" i="1"/>
          </a:p>
          <a:p>
            <a:pPr marL="90170" indent="-90170"/>
            <a:endParaRPr lang="de-DE" sz="1600">
              <a:latin typeface="Barlow Semi Condensed Medium"/>
            </a:endParaRPr>
          </a:p>
        </p:txBody>
      </p:sp>
      <p:sp>
        <p:nvSpPr>
          <p:cNvPr id="3" name="Titel 2">
            <a:extLst>
              <a:ext uri="{FF2B5EF4-FFF2-40B4-BE49-F238E27FC236}">
                <a16:creationId xmlns:a16="http://schemas.microsoft.com/office/drawing/2014/main" id="{DF29CE4C-98D2-111C-8B8E-06DEE1162C1F}"/>
              </a:ext>
            </a:extLst>
          </p:cNvPr>
          <p:cNvSpPr>
            <a:spLocks noGrp="1"/>
          </p:cNvSpPr>
          <p:nvPr>
            <p:ph type="title"/>
          </p:nvPr>
        </p:nvSpPr>
        <p:spPr/>
        <p:txBody>
          <a:bodyPr lIns="91440" tIns="45720" rIns="91440" bIns="45720" anchor="ctr"/>
          <a:lstStyle/>
          <a:p>
            <a:r>
              <a:rPr lang="de-DE">
                <a:latin typeface="Barlow Semi Condensed SemiBold"/>
              </a:rPr>
              <a:t>Zum "Reinkommen"</a:t>
            </a:r>
            <a:endParaRPr lang="de-DE"/>
          </a:p>
        </p:txBody>
      </p:sp>
      <p:pic>
        <p:nvPicPr>
          <p:cNvPr id="4" name="Grafik 3" descr="Ein Bild, das Muster, Schwarzweiß, Quadrat, Kunst enthält.&#10;&#10;KI-generierte Inhalte können fehlerhaft sein.">
            <a:extLst>
              <a:ext uri="{FF2B5EF4-FFF2-40B4-BE49-F238E27FC236}">
                <a16:creationId xmlns:a16="http://schemas.microsoft.com/office/drawing/2014/main" id="{96F232B2-AA35-756D-DFB4-2CE385E483BC}"/>
              </a:ext>
            </a:extLst>
          </p:cNvPr>
          <p:cNvPicPr>
            <a:picLocks noChangeAspect="1"/>
          </p:cNvPicPr>
          <p:nvPr/>
        </p:nvPicPr>
        <p:blipFill>
          <a:blip r:embed="rId3"/>
          <a:stretch>
            <a:fillRect/>
          </a:stretch>
        </p:blipFill>
        <p:spPr>
          <a:xfrm>
            <a:off x="3420076" y="2554685"/>
            <a:ext cx="1578429" cy="1578429"/>
          </a:xfrm>
          <a:prstGeom prst="rect">
            <a:avLst/>
          </a:prstGeom>
        </p:spPr>
      </p:pic>
      <p:sp>
        <p:nvSpPr>
          <p:cNvPr id="5" name="Textfeld 4">
            <a:extLst>
              <a:ext uri="{FF2B5EF4-FFF2-40B4-BE49-F238E27FC236}">
                <a16:creationId xmlns:a16="http://schemas.microsoft.com/office/drawing/2014/main" id="{82021838-5A61-3C9E-1226-0208B3C9DF38}"/>
              </a:ext>
            </a:extLst>
          </p:cNvPr>
          <p:cNvSpPr txBox="1"/>
          <p:nvPr/>
        </p:nvSpPr>
        <p:spPr>
          <a:xfrm>
            <a:off x="2501595" y="4133114"/>
            <a:ext cx="4572000" cy="5463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600">
                <a:solidFill>
                  <a:srgbClr val="333333"/>
                </a:solidFill>
                <a:latin typeface="Barlow Semi Condensed Medium"/>
              </a:rPr>
              <a:t>https://www.menti.com/alg2trsjd4f2</a:t>
            </a:r>
            <a:endParaRPr lang="de-DE"/>
          </a:p>
          <a:p>
            <a:pPr algn="ctr"/>
            <a:endParaRPr lang="de-DE"/>
          </a:p>
        </p:txBody>
      </p:sp>
      <p:sp>
        <p:nvSpPr>
          <p:cNvPr id="8" name="Textfeld 7">
            <a:extLst>
              <a:ext uri="{FF2B5EF4-FFF2-40B4-BE49-F238E27FC236}">
                <a16:creationId xmlns:a16="http://schemas.microsoft.com/office/drawing/2014/main" id="{125F2F12-AF27-813A-4EFE-B70C2DA42A74}"/>
              </a:ext>
            </a:extLst>
          </p:cNvPr>
          <p:cNvSpPr txBox="1"/>
          <p:nvPr/>
        </p:nvSpPr>
        <p:spPr>
          <a:xfrm>
            <a:off x="4999510" y="3149830"/>
            <a:ext cx="4572000" cy="5463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600">
                <a:solidFill>
                  <a:srgbClr val="333333"/>
                </a:solidFill>
                <a:latin typeface="Barlow Semi Condensed Medium"/>
              </a:rPr>
              <a:t>Menti-Code: 7210 3132</a:t>
            </a:r>
            <a:endParaRPr lang="de-DE"/>
          </a:p>
          <a:p>
            <a:pPr algn="ctr"/>
            <a:endParaRPr lang="de-DE"/>
          </a:p>
        </p:txBody>
      </p:sp>
    </p:spTree>
    <p:extLst>
      <p:ext uri="{BB962C8B-B14F-4D97-AF65-F5344CB8AC3E}">
        <p14:creationId xmlns:p14="http://schemas.microsoft.com/office/powerpoint/2010/main" val="1725398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29F2C-A7C8-13CB-EF06-4438D10CF5C2}"/>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70589B70-B612-23F1-8342-E594493264E0}"/>
              </a:ext>
            </a:extLst>
          </p:cNvPr>
          <p:cNvSpPr>
            <a:spLocks noGrp="1"/>
          </p:cNvSpPr>
          <p:nvPr>
            <p:ph type="ctrTitle"/>
          </p:nvPr>
        </p:nvSpPr>
        <p:spPr/>
        <p:txBody>
          <a:bodyPr/>
          <a:lstStyle/>
          <a:p>
            <a:r>
              <a:rPr lang="de-DE"/>
              <a:t>Überblick und Diskussion</a:t>
            </a:r>
          </a:p>
        </p:txBody>
      </p:sp>
      <p:sp>
        <p:nvSpPr>
          <p:cNvPr id="6" name="Textplatzhalter 5">
            <a:extLst>
              <a:ext uri="{FF2B5EF4-FFF2-40B4-BE49-F238E27FC236}">
                <a16:creationId xmlns:a16="http://schemas.microsoft.com/office/drawing/2014/main" id="{D4305058-E5AC-27AF-E7B6-CF34FCF470FD}"/>
              </a:ext>
            </a:extLst>
          </p:cNvPr>
          <p:cNvSpPr>
            <a:spLocks noGrp="1"/>
          </p:cNvSpPr>
          <p:nvPr>
            <p:ph type="body" sz="quarter" idx="10"/>
          </p:nvPr>
        </p:nvSpPr>
        <p:spPr/>
        <p:txBody>
          <a:bodyPr/>
          <a:lstStyle/>
          <a:p>
            <a:r>
              <a:rPr lang="de-DE"/>
              <a:t>05</a:t>
            </a:r>
          </a:p>
        </p:txBody>
      </p:sp>
    </p:spTree>
    <p:custDataLst>
      <p:tags r:id="rId1"/>
    </p:custDataLst>
    <p:extLst>
      <p:ext uri="{BB962C8B-B14F-4D97-AF65-F5344CB8AC3E}">
        <p14:creationId xmlns:p14="http://schemas.microsoft.com/office/powerpoint/2010/main" val="41744029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1B83FEB-4291-08D7-BECB-9E95D1CD7187}"/>
              </a:ext>
            </a:extLst>
          </p:cNvPr>
          <p:cNvSpPr>
            <a:spLocks noGrp="1"/>
          </p:cNvSpPr>
          <p:nvPr>
            <p:ph idx="1"/>
          </p:nvPr>
        </p:nvSpPr>
        <p:spPr/>
        <p:txBody>
          <a:bodyPr/>
          <a:lstStyle/>
          <a:p>
            <a:endParaRPr lang="de-DE"/>
          </a:p>
          <a:p>
            <a:endParaRPr lang="de-DE"/>
          </a:p>
          <a:p>
            <a:endParaRPr lang="de-DE"/>
          </a:p>
          <a:p>
            <a:endParaRPr lang="de-DE"/>
          </a:p>
          <a:p>
            <a:endParaRPr lang="de-DE"/>
          </a:p>
          <a:p>
            <a:endParaRPr lang="de-DE"/>
          </a:p>
          <a:p>
            <a:endParaRPr lang="de-DE"/>
          </a:p>
          <a:p>
            <a:endParaRPr lang="de-DE"/>
          </a:p>
          <a:p>
            <a:r>
              <a:rPr lang="de-DE"/>
              <a:t>https://pal.webspace.tu-dresden.de/leitfaeden/</a:t>
            </a:r>
          </a:p>
        </p:txBody>
      </p:sp>
      <p:sp>
        <p:nvSpPr>
          <p:cNvPr id="2" name="Titel 1">
            <a:extLst>
              <a:ext uri="{FF2B5EF4-FFF2-40B4-BE49-F238E27FC236}">
                <a16:creationId xmlns:a16="http://schemas.microsoft.com/office/drawing/2014/main" id="{92CD9ACE-5D85-4B88-B9D8-3E657C79B1BF}"/>
              </a:ext>
            </a:extLst>
          </p:cNvPr>
          <p:cNvSpPr>
            <a:spLocks noGrp="1"/>
          </p:cNvSpPr>
          <p:nvPr>
            <p:ph type="title"/>
          </p:nvPr>
        </p:nvSpPr>
        <p:spPr/>
        <p:txBody>
          <a:bodyPr lIns="91440" tIns="45720" rIns="91440" bIns="45720" anchor="ctr"/>
          <a:lstStyle/>
          <a:p>
            <a:r>
              <a:rPr lang="de-DE"/>
              <a:t>Austausch &amp; Diskussion</a:t>
            </a:r>
          </a:p>
        </p:txBody>
      </p:sp>
      <p:graphicFrame>
        <p:nvGraphicFramePr>
          <p:cNvPr id="5" name="Diagramm 4">
            <a:extLst>
              <a:ext uri="{FF2B5EF4-FFF2-40B4-BE49-F238E27FC236}">
                <a16:creationId xmlns:a16="http://schemas.microsoft.com/office/drawing/2014/main" id="{682F8086-2B1C-529C-BCBF-4B9ABE15A51D}"/>
              </a:ext>
            </a:extLst>
          </p:cNvPr>
          <p:cNvGraphicFramePr/>
          <p:nvPr>
            <p:extLst>
              <p:ext uri="{D42A27DB-BD31-4B8C-83A1-F6EECF244321}">
                <p14:modId xmlns:p14="http://schemas.microsoft.com/office/powerpoint/2010/main" val="1715100545"/>
              </p:ext>
            </p:extLst>
          </p:nvPr>
        </p:nvGraphicFramePr>
        <p:xfrm>
          <a:off x="-37664" y="6678668"/>
          <a:ext cx="3311518" cy="22626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Grafik 5">
            <a:extLst>
              <a:ext uri="{FF2B5EF4-FFF2-40B4-BE49-F238E27FC236}">
                <a16:creationId xmlns:a16="http://schemas.microsoft.com/office/drawing/2014/main" id="{20BA85A3-FDC5-7567-7F97-7DE04D3CC3E1}"/>
              </a:ext>
            </a:extLst>
          </p:cNvPr>
          <p:cNvPicPr>
            <a:picLocks noChangeAspect="1"/>
          </p:cNvPicPr>
          <p:nvPr/>
        </p:nvPicPr>
        <p:blipFill>
          <a:blip r:embed="rId9"/>
          <a:stretch>
            <a:fillRect/>
          </a:stretch>
        </p:blipFill>
        <p:spPr>
          <a:xfrm>
            <a:off x="458727" y="1304956"/>
            <a:ext cx="3310415" cy="2395936"/>
          </a:xfrm>
          <a:prstGeom prst="rect">
            <a:avLst/>
          </a:prstGeom>
        </p:spPr>
      </p:pic>
      <p:pic>
        <p:nvPicPr>
          <p:cNvPr id="8" name="Grafik 7" descr="Ein Bild, das Text, Screenshot, Flyer, Grafikdesign enthält.&#10;&#10;KI-generierte Inhalte können fehlerhaft sein.">
            <a:extLst>
              <a:ext uri="{FF2B5EF4-FFF2-40B4-BE49-F238E27FC236}">
                <a16:creationId xmlns:a16="http://schemas.microsoft.com/office/drawing/2014/main" id="{8DF76EE0-F422-9DAA-71C9-871AB829B32B}"/>
              </a:ext>
            </a:extLst>
          </p:cNvPr>
          <p:cNvPicPr>
            <a:picLocks noChangeAspect="1"/>
          </p:cNvPicPr>
          <p:nvPr/>
        </p:nvPicPr>
        <p:blipFill>
          <a:blip r:embed="rId10"/>
          <a:stretch>
            <a:fillRect/>
          </a:stretch>
        </p:blipFill>
        <p:spPr>
          <a:xfrm>
            <a:off x="5183478" y="1079525"/>
            <a:ext cx="2294185" cy="3091975"/>
          </a:xfrm>
          <a:prstGeom prst="rect">
            <a:avLst/>
          </a:prstGeom>
        </p:spPr>
      </p:pic>
    </p:spTree>
    <p:custDataLst>
      <p:tags r:id="rId1"/>
    </p:custDataLst>
    <p:extLst>
      <p:ext uri="{BB962C8B-B14F-4D97-AF65-F5344CB8AC3E}">
        <p14:creationId xmlns:p14="http://schemas.microsoft.com/office/powerpoint/2010/main" val="25241167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72AEE8C-7230-E122-E71B-23F72D1D6DC0}"/>
              </a:ext>
            </a:extLst>
          </p:cNvPr>
          <p:cNvSpPr>
            <a:spLocks noGrp="1"/>
          </p:cNvSpPr>
          <p:nvPr>
            <p:ph idx="1"/>
          </p:nvPr>
        </p:nvSpPr>
        <p:spPr>
          <a:xfrm>
            <a:off x="252000" y="1960414"/>
            <a:ext cx="8640000" cy="1224996"/>
          </a:xfrm>
        </p:spPr>
        <p:txBody>
          <a:bodyPr lIns="0" tIns="45720" rIns="91440" bIns="45720" anchor="t"/>
          <a:lstStyle/>
          <a:p>
            <a:pPr marL="90170" indent="-90170">
              <a:buFont typeface="Arial" panose="020B0604020202020204" pitchFamily="34" charset="0"/>
              <a:buChar char="•"/>
            </a:pPr>
            <a:r>
              <a:rPr lang="de-DE">
                <a:latin typeface="Barlow Semi Condensed Medium"/>
              </a:rPr>
              <a:t>Gibt es Fragen zu den vorgestellten Inhalten?</a:t>
            </a:r>
            <a:endParaRPr lang="en-US">
              <a:latin typeface="Barlow Semi Condensed Medium"/>
            </a:endParaRPr>
          </a:p>
          <a:p>
            <a:pPr marL="90170" indent="-90170">
              <a:buFont typeface="Arial" panose="020B0604020202020204" pitchFamily="34" charset="0"/>
              <a:buChar char="•"/>
            </a:pPr>
            <a:r>
              <a:rPr lang="de-DE">
                <a:latin typeface="Barlow Semi Condensed Medium"/>
              </a:rPr>
              <a:t>Wie begegnen Sie dem Thema Lernen in Ihrem Unternehmen?</a:t>
            </a:r>
          </a:p>
          <a:p>
            <a:pPr marL="90170" indent="-90170">
              <a:buFont typeface="Arial" panose="020B0604020202020204" pitchFamily="34" charset="0"/>
              <a:buChar char="•"/>
            </a:pPr>
            <a:r>
              <a:rPr lang="de-DE">
                <a:latin typeface="Barlow Semi Condensed Medium"/>
              </a:rPr>
              <a:t>Haben Sie Erfahrungswerte zum Thema, welches Sie teilen können?</a:t>
            </a:r>
          </a:p>
          <a:p>
            <a:pPr marL="90170" indent="-90170">
              <a:buFont typeface="Arial" panose="020B0604020202020204" pitchFamily="34" charset="0"/>
              <a:buChar char="•"/>
            </a:pPr>
            <a:endParaRPr lang="de-DE">
              <a:latin typeface="Barlow Semi Condensed Medium"/>
            </a:endParaRPr>
          </a:p>
          <a:p>
            <a:pPr marL="90170" indent="-90170">
              <a:buFont typeface="Arial" panose="020B0604020202020204" pitchFamily="34" charset="0"/>
              <a:buChar char="•"/>
            </a:pPr>
            <a:r>
              <a:rPr lang="de-DE">
                <a:latin typeface="Barlow Semi Condensed Medium"/>
              </a:rPr>
              <a:t>Würden Sie sich eine Vor-Ort-Schulung zur Vertiefung wünschen?</a:t>
            </a:r>
          </a:p>
          <a:p>
            <a:pPr marL="90170" indent="-90170">
              <a:buFont typeface="Arial" panose="020B0604020202020204" pitchFamily="34" charset="0"/>
              <a:buChar char="•"/>
            </a:pPr>
            <a:endParaRPr lang="de-DE">
              <a:latin typeface="Barlow Semi Condensed Medium"/>
            </a:endParaRPr>
          </a:p>
          <a:p>
            <a:pPr marL="90170" indent="-90170"/>
            <a:endParaRPr lang="de-DE"/>
          </a:p>
          <a:p>
            <a:pPr marL="90170" indent="-90170"/>
            <a:endParaRPr lang="de-DE"/>
          </a:p>
          <a:p>
            <a:pPr marL="90170" indent="-90170"/>
            <a:endParaRPr lang="de-DE"/>
          </a:p>
          <a:p>
            <a:pPr marL="0" indent="0">
              <a:buNone/>
            </a:pPr>
            <a:endParaRPr lang="de-DE"/>
          </a:p>
        </p:txBody>
      </p:sp>
      <p:sp>
        <p:nvSpPr>
          <p:cNvPr id="3" name="Titel 2">
            <a:extLst>
              <a:ext uri="{FF2B5EF4-FFF2-40B4-BE49-F238E27FC236}">
                <a16:creationId xmlns:a16="http://schemas.microsoft.com/office/drawing/2014/main" id="{43A5F480-ACC1-B4DD-93CB-A0929ADA68E1}"/>
              </a:ext>
            </a:extLst>
          </p:cNvPr>
          <p:cNvSpPr>
            <a:spLocks noGrp="1"/>
          </p:cNvSpPr>
          <p:nvPr>
            <p:ph type="title"/>
          </p:nvPr>
        </p:nvSpPr>
        <p:spPr/>
        <p:txBody>
          <a:bodyPr/>
          <a:lstStyle/>
          <a:p>
            <a:r>
              <a:rPr lang="de-DE"/>
              <a:t>Diskussion</a:t>
            </a:r>
          </a:p>
        </p:txBody>
      </p:sp>
    </p:spTree>
    <p:extLst>
      <p:ext uri="{BB962C8B-B14F-4D97-AF65-F5344CB8AC3E}">
        <p14:creationId xmlns:p14="http://schemas.microsoft.com/office/powerpoint/2010/main" val="6771465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2365268-2BC5-4121-9F13-498B882B5BAD}"/>
              </a:ext>
            </a:extLst>
          </p:cNvPr>
          <p:cNvSpPr>
            <a:spLocks noGrp="1"/>
          </p:cNvSpPr>
          <p:nvPr>
            <p:ph type="ctrTitle"/>
          </p:nvPr>
        </p:nvSpPr>
        <p:spPr>
          <a:xfrm>
            <a:off x="114556" y="3762615"/>
            <a:ext cx="6840001" cy="594108"/>
          </a:xfrm>
        </p:spPr>
        <p:txBody>
          <a:bodyPr lIns="91440" tIns="45720" rIns="91440" bIns="45720" anchor="ctr">
            <a:normAutofit fontScale="90000"/>
          </a:bodyPr>
          <a:lstStyle/>
          <a:p>
            <a:r>
              <a:rPr lang="de-DE">
                <a:latin typeface="Barlow Semi Condensed SemiBold"/>
                <a:cs typeface="Arial"/>
              </a:rPr>
              <a:t>Collin Hampe </a:t>
            </a:r>
            <a:r>
              <a:rPr lang="de-DE" sz="1700">
                <a:latin typeface="Barlow Semi Condensed SemiBold"/>
                <a:cs typeface="Arial"/>
              </a:rPr>
              <a:t>| </a:t>
            </a:r>
            <a:r>
              <a:rPr lang="de-DE" sz="1900">
                <a:latin typeface="Barlow Semi Condensed Medium"/>
                <a:cs typeface="Arial"/>
              </a:rPr>
              <a:t>Collin.Hampe@bsw-mail.de</a:t>
            </a:r>
            <a:br>
              <a:rPr lang="de-DE">
                <a:latin typeface="Barlow Semi Condensed SemiBold"/>
                <a:cs typeface="Arial"/>
              </a:rPr>
            </a:br>
            <a:r>
              <a:rPr lang="de-DE">
                <a:latin typeface="Barlow Semi Condensed SemiBold"/>
                <a:cs typeface="Arial"/>
              </a:rPr>
              <a:t>Sebastian Junghans </a:t>
            </a:r>
            <a:r>
              <a:rPr lang="de-DE" sz="1700">
                <a:latin typeface="Barlow Semi Condensed SemiBold"/>
                <a:cs typeface="Arial"/>
              </a:rPr>
              <a:t>|  </a:t>
            </a:r>
            <a:r>
              <a:rPr lang="de-DE" sz="1900">
                <a:latin typeface="Barlow Semi Condensed Medium"/>
                <a:cs typeface="Arial"/>
              </a:rPr>
              <a:t>Sebastian.junghans@fh-zwickau.de</a:t>
            </a:r>
            <a:endParaRPr lang="de-DE">
              <a:latin typeface="Barlow Semi Condensed SemiBold"/>
              <a:cs typeface="Arial"/>
            </a:endParaRPr>
          </a:p>
        </p:txBody>
      </p:sp>
    </p:spTree>
    <p:custDataLst>
      <p:tags r:id="rId1"/>
    </p:custDataLst>
    <p:extLst>
      <p:ext uri="{BB962C8B-B14F-4D97-AF65-F5344CB8AC3E}">
        <p14:creationId xmlns:p14="http://schemas.microsoft.com/office/powerpoint/2010/main" val="332739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4E845A5-57DB-4D3D-8132-524408C69206}"/>
              </a:ext>
            </a:extLst>
          </p:cNvPr>
          <p:cNvSpPr>
            <a:spLocks noGrp="1"/>
          </p:cNvSpPr>
          <p:nvPr>
            <p:ph type="ctrTitle"/>
          </p:nvPr>
        </p:nvSpPr>
        <p:spPr/>
        <p:txBody>
          <a:bodyPr lIns="91440" tIns="45720" rIns="91440" bIns="45720" anchor="ctr"/>
          <a:lstStyle/>
          <a:p>
            <a:r>
              <a:rPr lang="de-DE">
                <a:latin typeface="Barlow Semi Condensed SemiBold"/>
                <a:cs typeface="Arial"/>
              </a:rPr>
              <a:t>Didaktische Grundsätze</a:t>
            </a:r>
            <a:endParaRPr lang="de-DE"/>
          </a:p>
        </p:txBody>
      </p:sp>
      <p:sp>
        <p:nvSpPr>
          <p:cNvPr id="6" name="Textplatzhalter 5">
            <a:extLst>
              <a:ext uri="{FF2B5EF4-FFF2-40B4-BE49-F238E27FC236}">
                <a16:creationId xmlns:a16="http://schemas.microsoft.com/office/drawing/2014/main" id="{DD6A30DF-67FF-4D4D-9C52-348248C4B949}"/>
              </a:ext>
            </a:extLst>
          </p:cNvPr>
          <p:cNvSpPr>
            <a:spLocks noGrp="1"/>
          </p:cNvSpPr>
          <p:nvPr>
            <p:ph type="body" sz="quarter" idx="10"/>
          </p:nvPr>
        </p:nvSpPr>
        <p:spPr/>
        <p:txBody>
          <a:bodyPr/>
          <a:lstStyle/>
          <a:p>
            <a:r>
              <a:rPr lang="de-DE"/>
              <a:t>01</a:t>
            </a:r>
          </a:p>
        </p:txBody>
      </p:sp>
      <p:sp>
        <p:nvSpPr>
          <p:cNvPr id="8" name="Textfeld 7">
            <a:extLst>
              <a:ext uri="{FF2B5EF4-FFF2-40B4-BE49-F238E27FC236}">
                <a16:creationId xmlns:a16="http://schemas.microsoft.com/office/drawing/2014/main" id="{F5597EAC-6CFF-4B32-83EE-8ED85EB7B27C}"/>
              </a:ext>
            </a:extLst>
          </p:cNvPr>
          <p:cNvSpPr txBox="1"/>
          <p:nvPr/>
        </p:nvSpPr>
        <p:spPr>
          <a:xfrm>
            <a:off x="413999" y="4095040"/>
            <a:ext cx="6008065" cy="300082"/>
          </a:xfrm>
          <a:prstGeom prst="rect">
            <a:avLst/>
          </a:prstGeom>
          <a:noFill/>
        </p:spPr>
        <p:txBody>
          <a:bodyPr wrap="square">
            <a:spAutoFit/>
          </a:bodyPr>
          <a:lstStyle/>
          <a:p>
            <a:r>
              <a:rPr lang="de-DE">
                <a:latin typeface="Barlow Semi Condensed SemiBold"/>
              </a:rPr>
              <a:t>Was ist Lerncontent? – Gründe für didaktische Planung – Sechs didaktische Fragen </a:t>
            </a:r>
            <a:endParaRPr lang="de-DE"/>
          </a:p>
        </p:txBody>
      </p:sp>
    </p:spTree>
    <p:custDataLst>
      <p:tags r:id="rId1"/>
    </p:custDataLst>
    <p:extLst>
      <p:ext uri="{BB962C8B-B14F-4D97-AF65-F5344CB8AC3E}">
        <p14:creationId xmlns:p14="http://schemas.microsoft.com/office/powerpoint/2010/main" val="1232974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5A0A3FC-A0BF-4B13-9276-2246F7EEE28E}"/>
              </a:ext>
            </a:extLst>
          </p:cNvPr>
          <p:cNvSpPr>
            <a:spLocks noGrp="1"/>
          </p:cNvSpPr>
          <p:nvPr>
            <p:ph type="title"/>
          </p:nvPr>
        </p:nvSpPr>
        <p:spPr/>
        <p:txBody>
          <a:bodyPr lIns="91440" tIns="45720" rIns="91440" bIns="45720" anchor="ctr"/>
          <a:lstStyle/>
          <a:p>
            <a:r>
              <a:rPr lang="de-DE"/>
              <a:t>Lerncontent ist…</a:t>
            </a:r>
          </a:p>
        </p:txBody>
      </p:sp>
      <p:sp>
        <p:nvSpPr>
          <p:cNvPr id="3" name="Content Placeholder 2">
            <a:extLst>
              <a:ext uri="{FF2B5EF4-FFF2-40B4-BE49-F238E27FC236}">
                <a16:creationId xmlns:a16="http://schemas.microsoft.com/office/drawing/2014/main" id="{713E5D5A-B187-4F66-7CE5-3D13D3DDE22B}"/>
              </a:ext>
            </a:extLst>
          </p:cNvPr>
          <p:cNvSpPr>
            <a:spLocks noGrp="1"/>
          </p:cNvSpPr>
          <p:nvPr>
            <p:ph idx="1"/>
          </p:nvPr>
        </p:nvSpPr>
        <p:spPr>
          <a:xfrm>
            <a:off x="252001" y="972000"/>
            <a:ext cx="3455218" cy="906419"/>
          </a:xfrm>
        </p:spPr>
        <p:txBody>
          <a:bodyPr/>
          <a:lstStyle/>
          <a:p>
            <a:r>
              <a:rPr lang="de-DE" sz="1800" b="1">
                <a:solidFill>
                  <a:srgbClr val="333333"/>
                </a:solidFill>
                <a:latin typeface="Barlow Semi Condensed Medium" panose="00000606000000000000" pitchFamily="2" charset="0"/>
              </a:rPr>
              <a:t>…ein digitaler oder analoger Inhalt</a:t>
            </a:r>
            <a:r>
              <a:rPr lang="de-DE" sz="1800" b="0">
                <a:solidFill>
                  <a:srgbClr val="333333"/>
                </a:solidFill>
                <a:latin typeface="Barlow Semi Condensed Medium" panose="00000606000000000000" pitchFamily="2" charset="0"/>
              </a:rPr>
              <a:t>, der speziell für Lernzwecke aufbereitet ist.</a:t>
            </a:r>
            <a:endParaRPr lang="de-DE" sz="1800" b="0">
              <a:solidFill>
                <a:prstClr val="black"/>
              </a:solidFill>
              <a:latin typeface="Microsoft Sans Serif" panose="020B0604020202020204" pitchFamily="34" charset="0"/>
            </a:endParaRPr>
          </a:p>
          <a:p>
            <a:endParaRPr lang="en-US"/>
          </a:p>
        </p:txBody>
      </p:sp>
      <p:pic>
        <p:nvPicPr>
          <p:cNvPr id="5" name="Grafik 4">
            <a:extLst>
              <a:ext uri="{FF2B5EF4-FFF2-40B4-BE49-F238E27FC236}">
                <a16:creationId xmlns:a16="http://schemas.microsoft.com/office/drawing/2014/main" id="{C06CC684-E7EE-44F9-A5A2-3CA23F75EF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4963" y="1290458"/>
            <a:ext cx="2705478" cy="2562583"/>
          </a:xfrm>
          <a:prstGeom prst="rect">
            <a:avLst/>
          </a:prstGeom>
        </p:spPr>
      </p:pic>
    </p:spTree>
    <p:custDataLst>
      <p:tags r:id="rId1"/>
    </p:custDataLst>
    <p:extLst>
      <p:ext uri="{BB962C8B-B14F-4D97-AF65-F5344CB8AC3E}">
        <p14:creationId xmlns:p14="http://schemas.microsoft.com/office/powerpoint/2010/main" val="2446704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6DF9F8AF-FC95-4188-BD22-5D6F87F36BB4}"/>
              </a:ext>
            </a:extLst>
          </p:cNvPr>
          <p:cNvSpPr>
            <a:spLocks noGrp="1"/>
          </p:cNvSpPr>
          <p:nvPr>
            <p:ph type="title"/>
          </p:nvPr>
        </p:nvSpPr>
        <p:spPr>
          <a:xfrm>
            <a:off x="252000" y="239013"/>
            <a:ext cx="6480000" cy="430560"/>
          </a:xfrm>
        </p:spPr>
        <p:txBody>
          <a:bodyPr lIns="91440" tIns="45720" rIns="91440" bIns="45720" anchor="ctr"/>
          <a:lstStyle/>
          <a:p>
            <a:r>
              <a:rPr lang="de-DE"/>
              <a:t>Lerncontent ist…</a:t>
            </a:r>
          </a:p>
        </p:txBody>
      </p:sp>
      <p:pic>
        <p:nvPicPr>
          <p:cNvPr id="9" name="Grafik 8">
            <a:extLst>
              <a:ext uri="{FF2B5EF4-FFF2-40B4-BE49-F238E27FC236}">
                <a16:creationId xmlns:a16="http://schemas.microsoft.com/office/drawing/2014/main" id="{88A3B785-0CB8-40F7-AD35-AB581A4619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4963" y="1290458"/>
            <a:ext cx="2705478" cy="2562583"/>
          </a:xfrm>
          <a:prstGeom prst="rect">
            <a:avLst/>
          </a:prstGeom>
        </p:spPr>
      </p:pic>
      <p:sp>
        <p:nvSpPr>
          <p:cNvPr id="14" name="Content Placeholder 2">
            <a:extLst>
              <a:ext uri="{FF2B5EF4-FFF2-40B4-BE49-F238E27FC236}">
                <a16:creationId xmlns:a16="http://schemas.microsoft.com/office/drawing/2014/main" id="{62C35D63-C5E7-4579-A11E-12CBDA359B95}"/>
              </a:ext>
            </a:extLst>
          </p:cNvPr>
          <p:cNvSpPr txBox="1">
            <a:spLocks/>
          </p:cNvSpPr>
          <p:nvPr/>
        </p:nvSpPr>
        <p:spPr>
          <a:xfrm>
            <a:off x="5740441" y="971999"/>
            <a:ext cx="3455218" cy="906419"/>
          </a:xfrm>
          <a:prstGeom prst="rect">
            <a:avLst/>
          </a:prstGeom>
        </p:spPr>
        <p:txBody>
          <a:bodyPr lIns="0"/>
          <a:lstStyle>
            <a:lvl1pPr marL="90488" indent="-90488" algn="l" defTabSz="914400" rtl="0" eaLnBrk="1" latinLnBrk="0" hangingPunct="1">
              <a:lnSpc>
                <a:spcPts val="2200"/>
              </a:lnSpc>
              <a:spcBef>
                <a:spcPts val="750"/>
              </a:spcBef>
              <a:buFont typeface="Barlow" panose="00000500000000000000" pitchFamily="2" charset="0"/>
              <a:buChar char=" "/>
              <a:defRPr sz="1650" b="0" i="0" kern="1200" cap="none" baseline="0">
                <a:solidFill>
                  <a:srgbClr val="333333"/>
                </a:solidFill>
                <a:latin typeface="Barlow Semi Condensed Medium" panose="00000606000000000000" pitchFamily="2" charset="0"/>
                <a:ea typeface="+mn-ea"/>
                <a:cs typeface="+mn-cs"/>
              </a:defRPr>
            </a:lvl1pPr>
            <a:lvl2pPr marL="447675" indent="-179388" algn="l" defTabSz="914400" rtl="0" eaLnBrk="1" latinLnBrk="0" hangingPunct="1">
              <a:lnSpc>
                <a:spcPct val="90000"/>
              </a:lnSpc>
              <a:spcBef>
                <a:spcPts val="375"/>
              </a:spcBef>
              <a:buFont typeface="Arial" panose="020B0604020202020204" pitchFamily="34" charset="0"/>
              <a:buChar char="▪"/>
              <a:defRPr sz="1400" b="0" kern="1200">
                <a:solidFill>
                  <a:srgbClr val="333333"/>
                </a:solidFill>
                <a:latin typeface="Barlow" panose="00000500000000000000" pitchFamily="2" charset="0"/>
                <a:ea typeface="+mn-ea"/>
                <a:cs typeface="+mn-cs"/>
              </a:defRPr>
            </a:lvl2pPr>
            <a:lvl3pPr marL="627063" indent="-179388" algn="l" defTabSz="914400" rtl="0" eaLnBrk="1" latinLnBrk="0" hangingPunct="1">
              <a:lnSpc>
                <a:spcPct val="90000"/>
              </a:lnSpc>
              <a:spcBef>
                <a:spcPts val="375"/>
              </a:spcBef>
              <a:buFont typeface="Barlow" panose="00000500000000000000" pitchFamily="2" charset="0"/>
              <a:buChar char="-"/>
              <a:defRPr sz="1200" b="0" kern="1200">
                <a:solidFill>
                  <a:srgbClr val="333333"/>
                </a:solidFill>
                <a:latin typeface="Barlow Light" panose="00000400000000000000" pitchFamily="2" charset="0"/>
                <a:ea typeface="+mn-ea"/>
                <a:cs typeface="+mn-cs"/>
              </a:defRPr>
            </a:lvl3pPr>
            <a:lvl4pPr marL="1200150" indent="-17145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9pPr>
          </a:lstStyle>
          <a:p>
            <a:r>
              <a:rPr lang="de-DE" sz="1800">
                <a:solidFill>
                  <a:srgbClr val="333333"/>
                </a:solidFill>
                <a:latin typeface="Barlow Semi Condensed Medium" panose="00000606000000000000" pitchFamily="2" charset="0"/>
              </a:rPr>
              <a:t>…dazu da, </a:t>
            </a:r>
            <a:r>
              <a:rPr lang="de-DE" sz="1800" b="1">
                <a:solidFill>
                  <a:srgbClr val="333333"/>
                </a:solidFill>
                <a:latin typeface="Barlow Semi Condensed Medium" panose="00000606000000000000" pitchFamily="2" charset="0"/>
              </a:rPr>
              <a:t>Wissen, Fähigkeiten oder Kompetenzen</a:t>
            </a:r>
            <a:r>
              <a:rPr lang="de-DE" sz="1800" b="0">
                <a:solidFill>
                  <a:srgbClr val="333333"/>
                </a:solidFill>
                <a:latin typeface="Barlow Semi Condensed Medium" panose="00000606000000000000" pitchFamily="2" charset="0"/>
              </a:rPr>
              <a:t> zu vermitteln.</a:t>
            </a:r>
            <a:endParaRPr lang="de-DE" sz="1000" b="0">
              <a:solidFill>
                <a:prstClr val="black"/>
              </a:solidFill>
              <a:latin typeface="Microsoft Sans Serif" panose="020B0604020202020204" pitchFamily="34" charset="0"/>
            </a:endParaRPr>
          </a:p>
        </p:txBody>
      </p:sp>
      <p:sp>
        <p:nvSpPr>
          <p:cNvPr id="15" name="Content Placeholder 2">
            <a:extLst>
              <a:ext uri="{FF2B5EF4-FFF2-40B4-BE49-F238E27FC236}">
                <a16:creationId xmlns:a16="http://schemas.microsoft.com/office/drawing/2014/main" id="{0F6A087F-7B8D-4270-AB59-FC08BF39EE6D}"/>
              </a:ext>
            </a:extLst>
          </p:cNvPr>
          <p:cNvSpPr>
            <a:spLocks noGrp="1"/>
          </p:cNvSpPr>
          <p:nvPr>
            <p:ph idx="1"/>
          </p:nvPr>
        </p:nvSpPr>
        <p:spPr>
          <a:xfrm>
            <a:off x="252001" y="972000"/>
            <a:ext cx="3455218" cy="906419"/>
          </a:xfrm>
        </p:spPr>
        <p:txBody>
          <a:bodyPr/>
          <a:lstStyle/>
          <a:p>
            <a:r>
              <a:rPr lang="de-DE" sz="1800" b="1">
                <a:solidFill>
                  <a:srgbClr val="333333"/>
                </a:solidFill>
                <a:latin typeface="Barlow Semi Condensed Medium" panose="00000606000000000000" pitchFamily="2" charset="0"/>
              </a:rPr>
              <a:t>…ein digitaler oder analoger Inhalt</a:t>
            </a:r>
            <a:r>
              <a:rPr lang="de-DE" sz="1800" b="0">
                <a:solidFill>
                  <a:srgbClr val="333333"/>
                </a:solidFill>
                <a:latin typeface="Barlow Semi Condensed Medium" panose="00000606000000000000" pitchFamily="2" charset="0"/>
              </a:rPr>
              <a:t>, der speziell für Lernzwecke aufbereitet ist.</a:t>
            </a:r>
            <a:endParaRPr lang="de-DE" sz="1800" b="0">
              <a:solidFill>
                <a:prstClr val="black"/>
              </a:solidFill>
              <a:latin typeface="Microsoft Sans Serif" panose="020B0604020202020204" pitchFamily="34" charset="0"/>
            </a:endParaRPr>
          </a:p>
          <a:p>
            <a:endParaRPr lang="en-US"/>
          </a:p>
        </p:txBody>
      </p:sp>
    </p:spTree>
    <p:custDataLst>
      <p:tags r:id="rId1"/>
    </p:custDataLst>
    <p:extLst>
      <p:ext uri="{BB962C8B-B14F-4D97-AF65-F5344CB8AC3E}">
        <p14:creationId xmlns:p14="http://schemas.microsoft.com/office/powerpoint/2010/main" val="28044473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6DF9F8AF-FC95-4188-BD22-5D6F87F36BB4}"/>
              </a:ext>
            </a:extLst>
          </p:cNvPr>
          <p:cNvSpPr>
            <a:spLocks noGrp="1"/>
          </p:cNvSpPr>
          <p:nvPr>
            <p:ph type="title"/>
          </p:nvPr>
        </p:nvSpPr>
        <p:spPr>
          <a:xfrm>
            <a:off x="252000" y="239013"/>
            <a:ext cx="6480000" cy="430560"/>
          </a:xfrm>
        </p:spPr>
        <p:txBody>
          <a:bodyPr lIns="91440" tIns="45720" rIns="91440" bIns="45720" anchor="ctr"/>
          <a:lstStyle/>
          <a:p>
            <a:r>
              <a:rPr lang="de-DE"/>
              <a:t>Lerncontent ist…</a:t>
            </a:r>
          </a:p>
        </p:txBody>
      </p:sp>
      <p:pic>
        <p:nvPicPr>
          <p:cNvPr id="9" name="Grafik 8">
            <a:extLst>
              <a:ext uri="{FF2B5EF4-FFF2-40B4-BE49-F238E27FC236}">
                <a16:creationId xmlns:a16="http://schemas.microsoft.com/office/drawing/2014/main" id="{88A3B785-0CB8-40F7-AD35-AB581A461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4963" y="1290458"/>
            <a:ext cx="2705478" cy="2562583"/>
          </a:xfrm>
          <a:prstGeom prst="rect">
            <a:avLst/>
          </a:prstGeom>
        </p:spPr>
      </p:pic>
      <p:sp>
        <p:nvSpPr>
          <p:cNvPr id="14" name="Content Placeholder 2">
            <a:extLst>
              <a:ext uri="{FF2B5EF4-FFF2-40B4-BE49-F238E27FC236}">
                <a16:creationId xmlns:a16="http://schemas.microsoft.com/office/drawing/2014/main" id="{62C35D63-C5E7-4579-A11E-12CBDA359B95}"/>
              </a:ext>
            </a:extLst>
          </p:cNvPr>
          <p:cNvSpPr txBox="1">
            <a:spLocks/>
          </p:cNvSpPr>
          <p:nvPr/>
        </p:nvSpPr>
        <p:spPr>
          <a:xfrm>
            <a:off x="5740441" y="971999"/>
            <a:ext cx="3455218" cy="906419"/>
          </a:xfrm>
          <a:prstGeom prst="rect">
            <a:avLst/>
          </a:prstGeom>
        </p:spPr>
        <p:txBody>
          <a:bodyPr lIns="0"/>
          <a:lstStyle>
            <a:lvl1pPr marL="90488" indent="-90488" algn="l" defTabSz="914400" rtl="0" eaLnBrk="1" latinLnBrk="0" hangingPunct="1">
              <a:lnSpc>
                <a:spcPts val="2200"/>
              </a:lnSpc>
              <a:spcBef>
                <a:spcPts val="750"/>
              </a:spcBef>
              <a:buFont typeface="Barlow" panose="00000500000000000000" pitchFamily="2" charset="0"/>
              <a:buChar char=" "/>
              <a:defRPr sz="1650" b="0" i="0" kern="1200" cap="none" baseline="0">
                <a:solidFill>
                  <a:srgbClr val="333333"/>
                </a:solidFill>
                <a:latin typeface="Barlow Semi Condensed Medium" panose="00000606000000000000" pitchFamily="2" charset="0"/>
                <a:ea typeface="+mn-ea"/>
                <a:cs typeface="+mn-cs"/>
              </a:defRPr>
            </a:lvl1pPr>
            <a:lvl2pPr marL="447675" indent="-179388" algn="l" defTabSz="914400" rtl="0" eaLnBrk="1" latinLnBrk="0" hangingPunct="1">
              <a:lnSpc>
                <a:spcPct val="90000"/>
              </a:lnSpc>
              <a:spcBef>
                <a:spcPts val="375"/>
              </a:spcBef>
              <a:buFont typeface="Arial" panose="020B0604020202020204" pitchFamily="34" charset="0"/>
              <a:buChar char="▪"/>
              <a:defRPr sz="1400" b="0" kern="1200">
                <a:solidFill>
                  <a:srgbClr val="333333"/>
                </a:solidFill>
                <a:latin typeface="Barlow" panose="00000500000000000000" pitchFamily="2" charset="0"/>
                <a:ea typeface="+mn-ea"/>
                <a:cs typeface="+mn-cs"/>
              </a:defRPr>
            </a:lvl2pPr>
            <a:lvl3pPr marL="627063" indent="-179388" algn="l" defTabSz="914400" rtl="0" eaLnBrk="1" latinLnBrk="0" hangingPunct="1">
              <a:lnSpc>
                <a:spcPct val="90000"/>
              </a:lnSpc>
              <a:spcBef>
                <a:spcPts val="375"/>
              </a:spcBef>
              <a:buFont typeface="Barlow" panose="00000500000000000000" pitchFamily="2" charset="0"/>
              <a:buChar char="-"/>
              <a:defRPr sz="1200" b="0" kern="1200">
                <a:solidFill>
                  <a:srgbClr val="333333"/>
                </a:solidFill>
                <a:latin typeface="Barlow Light" panose="00000400000000000000" pitchFamily="2" charset="0"/>
                <a:ea typeface="+mn-ea"/>
                <a:cs typeface="+mn-cs"/>
              </a:defRPr>
            </a:lvl3pPr>
            <a:lvl4pPr marL="1200150" indent="-17145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9pPr>
          </a:lstStyle>
          <a:p>
            <a:r>
              <a:rPr lang="de-DE" sz="1800">
                <a:solidFill>
                  <a:srgbClr val="333333"/>
                </a:solidFill>
                <a:latin typeface="Barlow Semi Condensed Medium" panose="00000606000000000000" pitchFamily="2" charset="0"/>
              </a:rPr>
              <a:t>…dazu da, </a:t>
            </a:r>
            <a:r>
              <a:rPr lang="de-DE" sz="1800" b="1">
                <a:solidFill>
                  <a:srgbClr val="333333"/>
                </a:solidFill>
                <a:latin typeface="Barlow Semi Condensed Medium" panose="00000606000000000000" pitchFamily="2" charset="0"/>
              </a:rPr>
              <a:t>Wissen, Fähigkeiten oder Kompetenzen</a:t>
            </a:r>
            <a:r>
              <a:rPr lang="de-DE" sz="1800" b="0">
                <a:solidFill>
                  <a:srgbClr val="333333"/>
                </a:solidFill>
                <a:latin typeface="Barlow Semi Condensed Medium" panose="00000606000000000000" pitchFamily="2" charset="0"/>
              </a:rPr>
              <a:t> zu vermitteln.</a:t>
            </a:r>
            <a:endParaRPr lang="de-DE" sz="1000" b="0">
              <a:solidFill>
                <a:prstClr val="black"/>
              </a:solidFill>
              <a:latin typeface="Microsoft Sans Serif" panose="020B0604020202020204" pitchFamily="34" charset="0"/>
            </a:endParaRPr>
          </a:p>
        </p:txBody>
      </p:sp>
      <p:sp>
        <p:nvSpPr>
          <p:cNvPr id="15" name="Content Placeholder 2">
            <a:extLst>
              <a:ext uri="{FF2B5EF4-FFF2-40B4-BE49-F238E27FC236}">
                <a16:creationId xmlns:a16="http://schemas.microsoft.com/office/drawing/2014/main" id="{0F6A087F-7B8D-4270-AB59-FC08BF39EE6D}"/>
              </a:ext>
            </a:extLst>
          </p:cNvPr>
          <p:cNvSpPr>
            <a:spLocks noGrp="1"/>
          </p:cNvSpPr>
          <p:nvPr>
            <p:ph idx="1"/>
          </p:nvPr>
        </p:nvSpPr>
        <p:spPr>
          <a:xfrm>
            <a:off x="252001" y="972000"/>
            <a:ext cx="3455218" cy="906419"/>
          </a:xfrm>
        </p:spPr>
        <p:txBody>
          <a:bodyPr/>
          <a:lstStyle/>
          <a:p>
            <a:r>
              <a:rPr lang="de-DE" sz="1800" b="1">
                <a:solidFill>
                  <a:srgbClr val="333333"/>
                </a:solidFill>
                <a:latin typeface="Barlow Semi Condensed Medium" panose="00000606000000000000" pitchFamily="2" charset="0"/>
              </a:rPr>
              <a:t>…ein digitaler oder analoger Inhalt</a:t>
            </a:r>
            <a:r>
              <a:rPr lang="de-DE" sz="1800" b="0">
                <a:solidFill>
                  <a:srgbClr val="333333"/>
                </a:solidFill>
                <a:latin typeface="Barlow Semi Condensed Medium" panose="00000606000000000000" pitchFamily="2" charset="0"/>
              </a:rPr>
              <a:t>, der speziell für Lernzwecke aufbereitet ist.</a:t>
            </a:r>
            <a:endParaRPr lang="de-DE" sz="1800" b="0">
              <a:solidFill>
                <a:prstClr val="black"/>
              </a:solidFill>
              <a:latin typeface="Microsoft Sans Serif" panose="020B0604020202020204" pitchFamily="34" charset="0"/>
            </a:endParaRPr>
          </a:p>
          <a:p>
            <a:endParaRPr lang="en-US"/>
          </a:p>
        </p:txBody>
      </p:sp>
      <p:sp>
        <p:nvSpPr>
          <p:cNvPr id="7" name="Content Placeholder 2">
            <a:extLst>
              <a:ext uri="{FF2B5EF4-FFF2-40B4-BE49-F238E27FC236}">
                <a16:creationId xmlns:a16="http://schemas.microsoft.com/office/drawing/2014/main" id="{32351443-3466-42DE-B2ED-66ABEB8CB07A}"/>
              </a:ext>
            </a:extLst>
          </p:cNvPr>
          <p:cNvSpPr txBox="1">
            <a:spLocks/>
          </p:cNvSpPr>
          <p:nvPr/>
        </p:nvSpPr>
        <p:spPr>
          <a:xfrm>
            <a:off x="344150" y="3399831"/>
            <a:ext cx="3455218" cy="906419"/>
          </a:xfrm>
          <a:prstGeom prst="rect">
            <a:avLst/>
          </a:prstGeom>
        </p:spPr>
        <p:txBody>
          <a:bodyPr lIns="0"/>
          <a:lstStyle>
            <a:lvl1pPr marL="90488" indent="-90488" algn="l" defTabSz="914400" rtl="0" eaLnBrk="1" latinLnBrk="0" hangingPunct="1">
              <a:lnSpc>
                <a:spcPts val="2200"/>
              </a:lnSpc>
              <a:spcBef>
                <a:spcPts val="750"/>
              </a:spcBef>
              <a:buFont typeface="Barlow" panose="00000500000000000000" pitchFamily="2" charset="0"/>
              <a:buChar char=" "/>
              <a:defRPr sz="1650" b="0" i="0" kern="1200" cap="none" baseline="0">
                <a:solidFill>
                  <a:srgbClr val="333333"/>
                </a:solidFill>
                <a:latin typeface="Barlow Semi Condensed Medium" panose="00000606000000000000" pitchFamily="2" charset="0"/>
                <a:ea typeface="+mn-ea"/>
                <a:cs typeface="+mn-cs"/>
              </a:defRPr>
            </a:lvl1pPr>
            <a:lvl2pPr marL="447675" indent="-179388" algn="l" defTabSz="914400" rtl="0" eaLnBrk="1" latinLnBrk="0" hangingPunct="1">
              <a:lnSpc>
                <a:spcPct val="90000"/>
              </a:lnSpc>
              <a:spcBef>
                <a:spcPts val="375"/>
              </a:spcBef>
              <a:buFont typeface="Arial" panose="020B0604020202020204" pitchFamily="34" charset="0"/>
              <a:buChar char="▪"/>
              <a:defRPr sz="1400" b="0" kern="1200">
                <a:solidFill>
                  <a:srgbClr val="333333"/>
                </a:solidFill>
                <a:latin typeface="Barlow" panose="00000500000000000000" pitchFamily="2" charset="0"/>
                <a:ea typeface="+mn-ea"/>
                <a:cs typeface="+mn-cs"/>
              </a:defRPr>
            </a:lvl2pPr>
            <a:lvl3pPr marL="627063" indent="-179388" algn="l" defTabSz="914400" rtl="0" eaLnBrk="1" latinLnBrk="0" hangingPunct="1">
              <a:lnSpc>
                <a:spcPct val="90000"/>
              </a:lnSpc>
              <a:spcBef>
                <a:spcPts val="375"/>
              </a:spcBef>
              <a:buFont typeface="Barlow" panose="00000500000000000000" pitchFamily="2" charset="0"/>
              <a:buChar char="-"/>
              <a:defRPr sz="1200" b="0" kern="1200">
                <a:solidFill>
                  <a:srgbClr val="333333"/>
                </a:solidFill>
                <a:latin typeface="Barlow Light" panose="00000400000000000000" pitchFamily="2" charset="0"/>
                <a:ea typeface="+mn-ea"/>
                <a:cs typeface="+mn-cs"/>
              </a:defRPr>
            </a:lvl3pPr>
            <a:lvl4pPr marL="1200150" indent="-17145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9pPr>
          </a:lstStyle>
          <a:p>
            <a:r>
              <a:rPr lang="de-DE" sz="1800">
                <a:solidFill>
                  <a:srgbClr val="333333"/>
                </a:solidFill>
                <a:latin typeface="Barlow Semi Condensed Medium" panose="00000606000000000000" pitchFamily="2" charset="0"/>
              </a:rPr>
              <a:t>…in </a:t>
            </a:r>
            <a:r>
              <a:rPr lang="de-DE" sz="1800" b="1">
                <a:solidFill>
                  <a:srgbClr val="333333"/>
                </a:solidFill>
                <a:latin typeface="Barlow Semi Condensed Medium" panose="00000606000000000000" pitchFamily="2" charset="0"/>
              </a:rPr>
              <a:t>multimedialen Formen </a:t>
            </a:r>
            <a:r>
              <a:rPr lang="de-DE" sz="1800" b="0">
                <a:solidFill>
                  <a:srgbClr val="333333"/>
                </a:solidFill>
                <a:latin typeface="Barlow Semi Condensed Medium" panose="00000606000000000000" pitchFamily="2" charset="0"/>
              </a:rPr>
              <a:t>anzutreffen (z.B. Texte, Videos, Audios, Übungen, interaktive Module).</a:t>
            </a:r>
            <a:endParaRPr lang="de-DE" sz="1800" b="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39357908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6DF9F8AF-FC95-4188-BD22-5D6F87F36BB4}"/>
              </a:ext>
            </a:extLst>
          </p:cNvPr>
          <p:cNvSpPr>
            <a:spLocks noGrp="1"/>
          </p:cNvSpPr>
          <p:nvPr>
            <p:ph type="title"/>
          </p:nvPr>
        </p:nvSpPr>
        <p:spPr>
          <a:xfrm>
            <a:off x="252000" y="239013"/>
            <a:ext cx="6480000" cy="430560"/>
          </a:xfrm>
        </p:spPr>
        <p:txBody>
          <a:bodyPr lIns="91440" tIns="45720" rIns="91440" bIns="45720" anchor="ctr"/>
          <a:lstStyle/>
          <a:p>
            <a:r>
              <a:rPr lang="de-DE"/>
              <a:t>Lerncontent ist…</a:t>
            </a:r>
          </a:p>
        </p:txBody>
      </p:sp>
      <p:pic>
        <p:nvPicPr>
          <p:cNvPr id="9" name="Grafik 8">
            <a:extLst>
              <a:ext uri="{FF2B5EF4-FFF2-40B4-BE49-F238E27FC236}">
                <a16:creationId xmlns:a16="http://schemas.microsoft.com/office/drawing/2014/main" id="{88A3B785-0CB8-40F7-AD35-AB581A4619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4963" y="1290458"/>
            <a:ext cx="2705478" cy="2562583"/>
          </a:xfrm>
          <a:prstGeom prst="rect">
            <a:avLst/>
          </a:prstGeom>
        </p:spPr>
      </p:pic>
      <p:sp>
        <p:nvSpPr>
          <p:cNvPr id="14" name="Content Placeholder 2">
            <a:extLst>
              <a:ext uri="{FF2B5EF4-FFF2-40B4-BE49-F238E27FC236}">
                <a16:creationId xmlns:a16="http://schemas.microsoft.com/office/drawing/2014/main" id="{62C35D63-C5E7-4579-A11E-12CBDA359B95}"/>
              </a:ext>
            </a:extLst>
          </p:cNvPr>
          <p:cNvSpPr txBox="1">
            <a:spLocks/>
          </p:cNvSpPr>
          <p:nvPr/>
        </p:nvSpPr>
        <p:spPr>
          <a:xfrm>
            <a:off x="5740441" y="971999"/>
            <a:ext cx="3455218" cy="906419"/>
          </a:xfrm>
          <a:prstGeom prst="rect">
            <a:avLst/>
          </a:prstGeom>
        </p:spPr>
        <p:txBody>
          <a:bodyPr lIns="0"/>
          <a:lstStyle>
            <a:lvl1pPr marL="90488" indent="-90488" algn="l" defTabSz="914400" rtl="0" eaLnBrk="1" latinLnBrk="0" hangingPunct="1">
              <a:lnSpc>
                <a:spcPts val="2200"/>
              </a:lnSpc>
              <a:spcBef>
                <a:spcPts val="750"/>
              </a:spcBef>
              <a:buFont typeface="Barlow" panose="00000500000000000000" pitchFamily="2" charset="0"/>
              <a:buChar char=" "/>
              <a:defRPr sz="1650" b="0" i="0" kern="1200" cap="none" baseline="0">
                <a:solidFill>
                  <a:srgbClr val="333333"/>
                </a:solidFill>
                <a:latin typeface="Barlow Semi Condensed Medium" panose="00000606000000000000" pitchFamily="2" charset="0"/>
                <a:ea typeface="+mn-ea"/>
                <a:cs typeface="+mn-cs"/>
              </a:defRPr>
            </a:lvl1pPr>
            <a:lvl2pPr marL="447675" indent="-179388" algn="l" defTabSz="914400" rtl="0" eaLnBrk="1" latinLnBrk="0" hangingPunct="1">
              <a:lnSpc>
                <a:spcPct val="90000"/>
              </a:lnSpc>
              <a:spcBef>
                <a:spcPts val="375"/>
              </a:spcBef>
              <a:buFont typeface="Arial" panose="020B0604020202020204" pitchFamily="34" charset="0"/>
              <a:buChar char="▪"/>
              <a:defRPr sz="1400" b="0" kern="1200">
                <a:solidFill>
                  <a:srgbClr val="333333"/>
                </a:solidFill>
                <a:latin typeface="Barlow" panose="00000500000000000000" pitchFamily="2" charset="0"/>
                <a:ea typeface="+mn-ea"/>
                <a:cs typeface="+mn-cs"/>
              </a:defRPr>
            </a:lvl2pPr>
            <a:lvl3pPr marL="627063" indent="-179388" algn="l" defTabSz="914400" rtl="0" eaLnBrk="1" latinLnBrk="0" hangingPunct="1">
              <a:lnSpc>
                <a:spcPct val="90000"/>
              </a:lnSpc>
              <a:spcBef>
                <a:spcPts val="375"/>
              </a:spcBef>
              <a:buFont typeface="Barlow" panose="00000500000000000000" pitchFamily="2" charset="0"/>
              <a:buChar char="-"/>
              <a:defRPr sz="1200" b="0" kern="1200">
                <a:solidFill>
                  <a:srgbClr val="333333"/>
                </a:solidFill>
                <a:latin typeface="Barlow Light" panose="00000400000000000000" pitchFamily="2" charset="0"/>
                <a:ea typeface="+mn-ea"/>
                <a:cs typeface="+mn-cs"/>
              </a:defRPr>
            </a:lvl3pPr>
            <a:lvl4pPr marL="1200150" indent="-17145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9pPr>
          </a:lstStyle>
          <a:p>
            <a:r>
              <a:rPr lang="de-DE" sz="1800">
                <a:solidFill>
                  <a:srgbClr val="333333"/>
                </a:solidFill>
                <a:latin typeface="Barlow Semi Condensed Medium" panose="00000606000000000000" pitchFamily="2" charset="0"/>
              </a:rPr>
              <a:t>…dazu da, </a:t>
            </a:r>
            <a:r>
              <a:rPr lang="de-DE" sz="1800" b="1">
                <a:solidFill>
                  <a:srgbClr val="333333"/>
                </a:solidFill>
                <a:latin typeface="Barlow Semi Condensed Medium" panose="00000606000000000000" pitchFamily="2" charset="0"/>
              </a:rPr>
              <a:t>Wissen, Fähigkeiten oder Kompetenzen</a:t>
            </a:r>
            <a:r>
              <a:rPr lang="de-DE" sz="1800" b="0">
                <a:solidFill>
                  <a:srgbClr val="333333"/>
                </a:solidFill>
                <a:latin typeface="Barlow Semi Condensed Medium" panose="00000606000000000000" pitchFamily="2" charset="0"/>
              </a:rPr>
              <a:t> zu vermitteln.</a:t>
            </a:r>
            <a:endParaRPr lang="de-DE" sz="1000" b="0">
              <a:solidFill>
                <a:prstClr val="black"/>
              </a:solidFill>
              <a:latin typeface="Microsoft Sans Serif" panose="020B0604020202020204" pitchFamily="34" charset="0"/>
            </a:endParaRPr>
          </a:p>
        </p:txBody>
      </p:sp>
      <p:sp>
        <p:nvSpPr>
          <p:cNvPr id="15" name="Content Placeholder 2">
            <a:extLst>
              <a:ext uri="{FF2B5EF4-FFF2-40B4-BE49-F238E27FC236}">
                <a16:creationId xmlns:a16="http://schemas.microsoft.com/office/drawing/2014/main" id="{0F6A087F-7B8D-4270-AB59-FC08BF39EE6D}"/>
              </a:ext>
            </a:extLst>
          </p:cNvPr>
          <p:cNvSpPr>
            <a:spLocks noGrp="1"/>
          </p:cNvSpPr>
          <p:nvPr>
            <p:ph idx="1"/>
          </p:nvPr>
        </p:nvSpPr>
        <p:spPr>
          <a:xfrm>
            <a:off x="252001" y="972000"/>
            <a:ext cx="3455218" cy="906419"/>
          </a:xfrm>
        </p:spPr>
        <p:txBody>
          <a:bodyPr/>
          <a:lstStyle/>
          <a:p>
            <a:r>
              <a:rPr lang="de-DE" sz="1800" b="1">
                <a:solidFill>
                  <a:srgbClr val="333333"/>
                </a:solidFill>
                <a:latin typeface="Barlow Semi Condensed Medium" panose="00000606000000000000" pitchFamily="2" charset="0"/>
              </a:rPr>
              <a:t>…ein digitaler oder analoger Inhalt</a:t>
            </a:r>
            <a:r>
              <a:rPr lang="de-DE" sz="1800" b="0">
                <a:solidFill>
                  <a:srgbClr val="333333"/>
                </a:solidFill>
                <a:latin typeface="Barlow Semi Condensed Medium" panose="00000606000000000000" pitchFamily="2" charset="0"/>
              </a:rPr>
              <a:t>, der speziell für Lernzwecke aufbereitet ist.</a:t>
            </a:r>
            <a:endParaRPr lang="de-DE" sz="1800" b="0">
              <a:solidFill>
                <a:prstClr val="black"/>
              </a:solidFill>
              <a:latin typeface="Microsoft Sans Serif" panose="020B0604020202020204" pitchFamily="34" charset="0"/>
            </a:endParaRPr>
          </a:p>
          <a:p>
            <a:endParaRPr lang="en-US"/>
          </a:p>
        </p:txBody>
      </p:sp>
      <p:sp>
        <p:nvSpPr>
          <p:cNvPr id="6" name="Content Placeholder 2">
            <a:extLst>
              <a:ext uri="{FF2B5EF4-FFF2-40B4-BE49-F238E27FC236}">
                <a16:creationId xmlns:a16="http://schemas.microsoft.com/office/drawing/2014/main" id="{80080C26-AE14-47CB-8D65-833267A05FC3}"/>
              </a:ext>
            </a:extLst>
          </p:cNvPr>
          <p:cNvSpPr txBox="1">
            <a:spLocks/>
          </p:cNvSpPr>
          <p:nvPr/>
        </p:nvSpPr>
        <p:spPr>
          <a:xfrm>
            <a:off x="5832590" y="3399830"/>
            <a:ext cx="3455218" cy="906419"/>
          </a:xfrm>
          <a:prstGeom prst="rect">
            <a:avLst/>
          </a:prstGeom>
        </p:spPr>
        <p:txBody>
          <a:bodyPr lIns="0"/>
          <a:lstStyle>
            <a:lvl1pPr marL="90488" indent="-90488" algn="l" defTabSz="914400" rtl="0" eaLnBrk="1" latinLnBrk="0" hangingPunct="1">
              <a:lnSpc>
                <a:spcPts val="2200"/>
              </a:lnSpc>
              <a:spcBef>
                <a:spcPts val="750"/>
              </a:spcBef>
              <a:buFont typeface="Barlow" panose="00000500000000000000" pitchFamily="2" charset="0"/>
              <a:buChar char=" "/>
              <a:defRPr sz="1650" b="0" i="0" kern="1200" cap="none" baseline="0">
                <a:solidFill>
                  <a:srgbClr val="333333"/>
                </a:solidFill>
                <a:latin typeface="Barlow Semi Condensed Medium" panose="00000606000000000000" pitchFamily="2" charset="0"/>
                <a:ea typeface="+mn-ea"/>
                <a:cs typeface="+mn-cs"/>
              </a:defRPr>
            </a:lvl1pPr>
            <a:lvl2pPr marL="447675" indent="-179388" algn="l" defTabSz="914400" rtl="0" eaLnBrk="1" latinLnBrk="0" hangingPunct="1">
              <a:lnSpc>
                <a:spcPct val="90000"/>
              </a:lnSpc>
              <a:spcBef>
                <a:spcPts val="375"/>
              </a:spcBef>
              <a:buFont typeface="Arial" panose="020B0604020202020204" pitchFamily="34" charset="0"/>
              <a:buChar char="▪"/>
              <a:defRPr sz="1400" b="0" kern="1200">
                <a:solidFill>
                  <a:srgbClr val="333333"/>
                </a:solidFill>
                <a:latin typeface="Barlow" panose="00000500000000000000" pitchFamily="2" charset="0"/>
                <a:ea typeface="+mn-ea"/>
                <a:cs typeface="+mn-cs"/>
              </a:defRPr>
            </a:lvl2pPr>
            <a:lvl3pPr marL="627063" indent="-179388" algn="l" defTabSz="914400" rtl="0" eaLnBrk="1" latinLnBrk="0" hangingPunct="1">
              <a:lnSpc>
                <a:spcPct val="90000"/>
              </a:lnSpc>
              <a:spcBef>
                <a:spcPts val="375"/>
              </a:spcBef>
              <a:buFont typeface="Barlow" panose="00000500000000000000" pitchFamily="2" charset="0"/>
              <a:buChar char="-"/>
              <a:defRPr sz="1200" b="0" kern="1200">
                <a:solidFill>
                  <a:srgbClr val="333333"/>
                </a:solidFill>
                <a:latin typeface="Barlow Light" panose="00000400000000000000" pitchFamily="2" charset="0"/>
                <a:ea typeface="+mn-ea"/>
                <a:cs typeface="+mn-cs"/>
              </a:defRPr>
            </a:lvl3pPr>
            <a:lvl4pPr marL="1200150" indent="-17145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9pPr>
          </a:lstStyle>
          <a:p>
            <a:r>
              <a:rPr lang="de-DE" sz="1800">
                <a:solidFill>
                  <a:srgbClr val="333333"/>
                </a:solidFill>
                <a:latin typeface="Barlow Semi Condensed Medium" panose="00000606000000000000" pitchFamily="2" charset="0"/>
              </a:rPr>
              <a:t>…didaktisch strukturiert, um bestimmte </a:t>
            </a:r>
            <a:r>
              <a:rPr lang="de-DE" sz="1800" b="1">
                <a:solidFill>
                  <a:srgbClr val="333333"/>
                </a:solidFill>
                <a:latin typeface="Barlow Semi Condensed Medium" panose="00000606000000000000" pitchFamily="2" charset="0"/>
              </a:rPr>
              <a:t>Lernziele</a:t>
            </a:r>
            <a:r>
              <a:rPr lang="de-DE" sz="1800" b="0">
                <a:solidFill>
                  <a:srgbClr val="333333"/>
                </a:solidFill>
                <a:latin typeface="Barlow Semi Condensed Medium" panose="00000606000000000000" pitchFamily="2" charset="0"/>
              </a:rPr>
              <a:t> zu erreichen.</a:t>
            </a:r>
            <a:endParaRPr lang="de-DE" sz="1800" b="0">
              <a:solidFill>
                <a:prstClr val="black"/>
              </a:solidFill>
              <a:latin typeface="Microsoft Sans Serif" panose="020B0604020202020204" pitchFamily="34" charset="0"/>
            </a:endParaRPr>
          </a:p>
        </p:txBody>
      </p:sp>
      <p:sp>
        <p:nvSpPr>
          <p:cNvPr id="7" name="Content Placeholder 2">
            <a:extLst>
              <a:ext uri="{FF2B5EF4-FFF2-40B4-BE49-F238E27FC236}">
                <a16:creationId xmlns:a16="http://schemas.microsoft.com/office/drawing/2014/main" id="{32351443-3466-42DE-B2ED-66ABEB8CB07A}"/>
              </a:ext>
            </a:extLst>
          </p:cNvPr>
          <p:cNvSpPr txBox="1">
            <a:spLocks/>
          </p:cNvSpPr>
          <p:nvPr/>
        </p:nvSpPr>
        <p:spPr>
          <a:xfrm>
            <a:off x="344150" y="3399831"/>
            <a:ext cx="3455218" cy="906419"/>
          </a:xfrm>
          <a:prstGeom prst="rect">
            <a:avLst/>
          </a:prstGeom>
        </p:spPr>
        <p:txBody>
          <a:bodyPr lIns="0"/>
          <a:lstStyle>
            <a:lvl1pPr marL="90488" indent="-90488" algn="l" defTabSz="914400" rtl="0" eaLnBrk="1" latinLnBrk="0" hangingPunct="1">
              <a:lnSpc>
                <a:spcPts val="2200"/>
              </a:lnSpc>
              <a:spcBef>
                <a:spcPts val="750"/>
              </a:spcBef>
              <a:buFont typeface="Barlow" panose="00000500000000000000" pitchFamily="2" charset="0"/>
              <a:buChar char=" "/>
              <a:defRPr sz="1650" b="0" i="0" kern="1200" cap="none" baseline="0">
                <a:solidFill>
                  <a:srgbClr val="333333"/>
                </a:solidFill>
                <a:latin typeface="Barlow Semi Condensed Medium" panose="00000606000000000000" pitchFamily="2" charset="0"/>
                <a:ea typeface="+mn-ea"/>
                <a:cs typeface="+mn-cs"/>
              </a:defRPr>
            </a:lvl1pPr>
            <a:lvl2pPr marL="447675" indent="-179388" algn="l" defTabSz="914400" rtl="0" eaLnBrk="1" latinLnBrk="0" hangingPunct="1">
              <a:lnSpc>
                <a:spcPct val="90000"/>
              </a:lnSpc>
              <a:spcBef>
                <a:spcPts val="375"/>
              </a:spcBef>
              <a:buFont typeface="Arial" panose="020B0604020202020204" pitchFamily="34" charset="0"/>
              <a:buChar char="▪"/>
              <a:defRPr sz="1400" b="0" kern="1200">
                <a:solidFill>
                  <a:srgbClr val="333333"/>
                </a:solidFill>
                <a:latin typeface="Barlow" panose="00000500000000000000" pitchFamily="2" charset="0"/>
                <a:ea typeface="+mn-ea"/>
                <a:cs typeface="+mn-cs"/>
              </a:defRPr>
            </a:lvl2pPr>
            <a:lvl3pPr marL="627063" indent="-179388" algn="l" defTabSz="914400" rtl="0" eaLnBrk="1" latinLnBrk="0" hangingPunct="1">
              <a:lnSpc>
                <a:spcPct val="90000"/>
              </a:lnSpc>
              <a:spcBef>
                <a:spcPts val="375"/>
              </a:spcBef>
              <a:buFont typeface="Barlow" panose="00000500000000000000" pitchFamily="2" charset="0"/>
              <a:buChar char="-"/>
              <a:defRPr sz="1200" b="0" kern="1200">
                <a:solidFill>
                  <a:srgbClr val="333333"/>
                </a:solidFill>
                <a:latin typeface="Barlow Light" panose="00000400000000000000" pitchFamily="2" charset="0"/>
                <a:ea typeface="+mn-ea"/>
                <a:cs typeface="+mn-cs"/>
              </a:defRPr>
            </a:lvl3pPr>
            <a:lvl4pPr marL="1200150" indent="-17145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9pPr>
          </a:lstStyle>
          <a:p>
            <a:r>
              <a:rPr lang="de-DE" sz="1800">
                <a:solidFill>
                  <a:srgbClr val="333333"/>
                </a:solidFill>
                <a:latin typeface="Barlow Semi Condensed Medium" panose="00000606000000000000" pitchFamily="2" charset="0"/>
              </a:rPr>
              <a:t>…in </a:t>
            </a:r>
            <a:r>
              <a:rPr lang="de-DE" sz="1800" b="1">
                <a:solidFill>
                  <a:srgbClr val="333333"/>
                </a:solidFill>
                <a:latin typeface="Barlow Semi Condensed Medium" panose="00000606000000000000" pitchFamily="2" charset="0"/>
              </a:rPr>
              <a:t>multimedialen Formen </a:t>
            </a:r>
            <a:r>
              <a:rPr lang="de-DE" sz="1800" b="0">
                <a:solidFill>
                  <a:srgbClr val="333333"/>
                </a:solidFill>
                <a:latin typeface="Barlow Semi Condensed Medium" panose="00000606000000000000" pitchFamily="2" charset="0"/>
              </a:rPr>
              <a:t>anzutreffen (z.B. Texte, Videos, Audios, Übungen, interaktive Module).</a:t>
            </a:r>
            <a:endParaRPr lang="de-DE" sz="1800" b="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22442505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AL_Titelfolien">
  <a:themeElements>
    <a:clrScheme name="Benutzerdefiniert 1">
      <a:dk1>
        <a:srgbClr val="333333"/>
      </a:dk1>
      <a:lt1>
        <a:sysClr val="window" lastClr="FFFFFF"/>
      </a:lt1>
      <a:dk2>
        <a:srgbClr val="000000"/>
      </a:dk2>
      <a:lt2>
        <a:srgbClr val="E7E6E6"/>
      </a:lt2>
      <a:accent1>
        <a:srgbClr val="40B498"/>
      </a:accent1>
      <a:accent2>
        <a:srgbClr val="B1D285"/>
      </a:accent2>
      <a:accent3>
        <a:srgbClr val="1F8299"/>
      </a:accent3>
      <a:accent4>
        <a:srgbClr val="F9C611"/>
      </a:accent4>
      <a:accent5>
        <a:srgbClr val="EA4F30"/>
      </a:accent5>
      <a:accent6>
        <a:srgbClr val="994781"/>
      </a:accent6>
      <a:hlink>
        <a:srgbClr val="1F8299"/>
      </a:hlink>
      <a:folHlink>
        <a:srgbClr val="994781"/>
      </a:folHlink>
    </a:clrScheme>
    <a:fontScheme name="PAL">
      <a:majorFont>
        <a:latin typeface="Barlow Semi Condensed"/>
        <a:ea typeface=""/>
        <a:cs typeface=""/>
      </a:majorFont>
      <a:minorFont>
        <a:latin typeface="Barlow"/>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200" dirty="0" err="1" smtClean="0"/>
        </a:defPPr>
      </a:lstStyle>
    </a:txDef>
  </a:objectDefaults>
  <a:extraClrSchemeLst/>
  <a:custClrLst>
    <a:custClr name="Smaragd lighter">
      <a:srgbClr val="CDEEE7"/>
    </a:custClr>
    <a:custClr name="Grün lighter">
      <a:srgbClr val="E7F4E4"/>
    </a:custClr>
    <a:custClr name="Blau lighter">
      <a:srgbClr val="D5EEEF"/>
    </a:custClr>
    <a:custClr name="Gelb lighter">
      <a:srgbClr val="FFF4D5"/>
    </a:custClr>
    <a:custClr name="Orange lighter">
      <a:srgbClr val="FFEBC3"/>
    </a:custClr>
    <a:custClr name="Rot lighter">
      <a:srgbClr val="FFE9D9"/>
    </a:custClr>
    <a:custClr name="Lila lighter">
      <a:srgbClr val="E7D8E7"/>
    </a:custClr>
    <a:custClr name="Lichtgrau">
      <a:srgbClr val="F1F1F1"/>
    </a:custClr>
    <a:custClr name="BLANK">
      <a:srgbClr val="FFFFFF"/>
    </a:custClr>
    <a:custClr name="BLANK">
      <a:srgbClr val="FFFFFF"/>
    </a:custClr>
    <a:custClr name="Smaragd light">
      <a:srgbClr val="87D4AF"/>
    </a:custClr>
    <a:custClr name="Grün light">
      <a:srgbClr val="C2E4B6"/>
    </a:custClr>
    <a:custClr name="Blau light">
      <a:srgbClr val="57AEB7"/>
    </a:custClr>
    <a:custClr name="Gelb light">
      <a:srgbClr val="FFD971"/>
    </a:custClr>
    <a:custClr name="Orange light">
      <a:srgbClr val="F8B567"/>
    </a:custClr>
    <a:custClr name="Rot light">
      <a:srgbClr val="F28364"/>
    </a:custClr>
    <a:custClr name="Lila light">
      <a:srgbClr val="B072A5"/>
    </a:custClr>
    <a:custClr name="Hellgrau">
      <a:srgbClr val="DFDFDF"/>
    </a:custClr>
    <a:custClr name="BLANK">
      <a:srgbClr val="FFFFFF"/>
    </a:custClr>
    <a:custClr name="BLANK">
      <a:srgbClr val="FFFFFF"/>
    </a:custClr>
    <a:custClr name="Smaragd">
      <a:srgbClr val="40B498"/>
    </a:custClr>
    <a:custClr name="Grün">
      <a:srgbClr val="B1D285"/>
    </a:custClr>
    <a:custClr name="Blau">
      <a:srgbClr val="1F8299"/>
    </a:custClr>
    <a:custClr name="Gelb">
      <a:srgbClr val="F9C611"/>
    </a:custClr>
    <a:custClr name="Orange">
      <a:srgbClr val="F39232"/>
    </a:custClr>
    <a:custClr name="Rot">
      <a:srgbClr val="EA4F30"/>
    </a:custClr>
    <a:custClr name="Lila">
      <a:srgbClr val="994781"/>
    </a:custClr>
    <a:custClr name="Grau">
      <a:srgbClr val="949494"/>
    </a:custClr>
    <a:custClr name="BLANK">
      <a:srgbClr val="FFFFFF"/>
    </a:custClr>
    <a:custClr name="BLANK">
      <a:srgbClr val="FFFFFF"/>
    </a:custClr>
    <a:custClr name="Smaragd dark">
      <a:srgbClr val="389988"/>
    </a:custClr>
    <a:custClr name="Grün dark">
      <a:srgbClr val="80C289"/>
    </a:custClr>
    <a:custClr name="Blau dark">
      <a:srgbClr val="227180"/>
    </a:custClr>
    <a:custClr name="Gelb dark">
      <a:srgbClr val="EAA600"/>
    </a:custClr>
    <a:custClr name="Orange dark">
      <a:srgbClr val="EF790C"/>
    </a:custClr>
    <a:custClr name="Rot dark">
      <a:srgbClr val="D9232D"/>
    </a:custClr>
    <a:custClr name="Lila dark">
      <a:srgbClr val="80146C"/>
    </a:custClr>
    <a:custClr name="Dunkelgrau">
      <a:srgbClr val="404040"/>
    </a:custClr>
    <a:custClr name="BLANK">
      <a:srgbClr val="FFFFFF"/>
    </a:custClr>
    <a:custClr name="BLANK">
      <a:srgbClr val="FFFFFF"/>
    </a:custClr>
    <a:custClr name="Smaragd darker">
      <a:srgbClr val="1F453A"/>
    </a:custClr>
    <a:custClr name="Grün darker">
      <a:srgbClr val="3A4B35"/>
    </a:custClr>
    <a:custClr name="Blau darker">
      <a:srgbClr val="173338"/>
    </a:custClr>
    <a:custClr name="Gelb darker">
      <a:srgbClr val="7F4200"/>
    </a:custClr>
    <a:custClr name="Orange darker">
      <a:srgbClr val="822B00"/>
    </a:custClr>
    <a:custClr name="Rot darker">
      <a:srgbClr val="75120D"/>
    </a:custClr>
    <a:custClr name="Lila darker">
      <a:srgbClr val="49003E"/>
    </a:custClr>
    <a:custClr name="Schwarz">
      <a:srgbClr val="000000"/>
    </a:custClr>
  </a:custClrLst>
  <a:extLst>
    <a:ext uri="{05A4C25C-085E-4340-85A3-A5531E510DB2}">
      <thm15:themeFamily xmlns:thm15="http://schemas.microsoft.com/office/thememl/2012/main" name="Präsentation14" id="{6377C071-5152-4B0B-97E5-523F77A2815E}" vid="{DF7C7E46-0A89-41D5-AEA9-2BECF3EDEE8D}"/>
    </a:ext>
  </a:extLst>
</a:theme>
</file>

<file path=ppt/theme/theme2.xml><?xml version="1.0" encoding="utf-8"?>
<a:theme xmlns:a="http://schemas.openxmlformats.org/drawingml/2006/main" name="PAL_Inhaltsfolien">
  <a:themeElements>
    <a:clrScheme name="PAL-CD">
      <a:dk1>
        <a:srgbClr val="4C4D4D"/>
      </a:dk1>
      <a:lt1>
        <a:sysClr val="window" lastClr="FFFFFF"/>
      </a:lt1>
      <a:dk2>
        <a:srgbClr val="171616"/>
      </a:dk2>
      <a:lt2>
        <a:srgbClr val="E7E6E6"/>
      </a:lt2>
      <a:accent1>
        <a:srgbClr val="40B498"/>
      </a:accent1>
      <a:accent2>
        <a:srgbClr val="B1D285"/>
      </a:accent2>
      <a:accent3>
        <a:srgbClr val="1F8299"/>
      </a:accent3>
      <a:accent4>
        <a:srgbClr val="F9C611"/>
      </a:accent4>
      <a:accent5>
        <a:srgbClr val="EA4F30"/>
      </a:accent5>
      <a:accent6>
        <a:srgbClr val="994781"/>
      </a:accent6>
      <a:hlink>
        <a:srgbClr val="1F8299"/>
      </a:hlink>
      <a:folHlink>
        <a:srgbClr val="994781"/>
      </a:folHlink>
    </a:clrScheme>
    <a:fontScheme name="PAL">
      <a:majorFont>
        <a:latin typeface="Barlow Semi Condensed"/>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maragd lighter">
      <a:srgbClr val="CDEEE7"/>
    </a:custClr>
    <a:custClr name="Grün lighter">
      <a:srgbClr val="E7F4E4"/>
    </a:custClr>
    <a:custClr name="Blau lighter">
      <a:srgbClr val="D5EEEF"/>
    </a:custClr>
    <a:custClr name="Gelb lighter">
      <a:srgbClr val="FFF4D5"/>
    </a:custClr>
    <a:custClr name="Orange lighter">
      <a:srgbClr val="FFEBC3"/>
    </a:custClr>
    <a:custClr name="Rot lighter">
      <a:srgbClr val="FFE9D9"/>
    </a:custClr>
    <a:custClr name="Lila lighter">
      <a:srgbClr val="E7D8E7"/>
    </a:custClr>
    <a:custClr name="Lichtgrau">
      <a:srgbClr val="F1F1F1"/>
    </a:custClr>
    <a:custClr name="BLANK">
      <a:srgbClr val="FFFFFF"/>
    </a:custClr>
    <a:custClr name="BLANK">
      <a:srgbClr val="FFFFFF"/>
    </a:custClr>
    <a:custClr name="Smaragd light">
      <a:srgbClr val="87D4AF"/>
    </a:custClr>
    <a:custClr name="Grün light">
      <a:srgbClr val="C2E4B6"/>
    </a:custClr>
    <a:custClr name="Blau light">
      <a:srgbClr val="57AEB7"/>
    </a:custClr>
    <a:custClr name="Gelb light">
      <a:srgbClr val="FFD971"/>
    </a:custClr>
    <a:custClr name="Orange light">
      <a:srgbClr val="F8B567"/>
    </a:custClr>
    <a:custClr name="Rot light">
      <a:srgbClr val="F28364"/>
    </a:custClr>
    <a:custClr name="Lila light">
      <a:srgbClr val="B072A5"/>
    </a:custClr>
    <a:custClr name="Hellgrau">
      <a:srgbClr val="DFDFDF"/>
    </a:custClr>
    <a:custClr name="BLANK">
      <a:srgbClr val="FFFFFF"/>
    </a:custClr>
    <a:custClr name="BLANK">
      <a:srgbClr val="FFFFFF"/>
    </a:custClr>
    <a:custClr name="Smaragd">
      <a:srgbClr val="40B498"/>
    </a:custClr>
    <a:custClr name="Grün">
      <a:srgbClr val="B1D285"/>
    </a:custClr>
    <a:custClr name="Blau">
      <a:srgbClr val="1F8299"/>
    </a:custClr>
    <a:custClr name="Gelb">
      <a:srgbClr val="F9C611"/>
    </a:custClr>
    <a:custClr name="Orange">
      <a:srgbClr val="F39232"/>
    </a:custClr>
    <a:custClr name="Rot">
      <a:srgbClr val="EA4F30"/>
    </a:custClr>
    <a:custClr name="Lila">
      <a:srgbClr val="994781"/>
    </a:custClr>
    <a:custClr name="Grau">
      <a:srgbClr val="949494"/>
    </a:custClr>
    <a:custClr name="BLANK">
      <a:srgbClr val="FFFFFF"/>
    </a:custClr>
    <a:custClr name="BLANK">
      <a:srgbClr val="FFFFFF"/>
    </a:custClr>
    <a:custClr name="Smaragd dark">
      <a:srgbClr val="389988"/>
    </a:custClr>
    <a:custClr name="Grün dark">
      <a:srgbClr val="80C289"/>
    </a:custClr>
    <a:custClr name="Blau dark">
      <a:srgbClr val="227180"/>
    </a:custClr>
    <a:custClr name="Gelb dark">
      <a:srgbClr val="EAA600"/>
    </a:custClr>
    <a:custClr name="Orange dark">
      <a:srgbClr val="EF790C"/>
    </a:custClr>
    <a:custClr name="Rot dark">
      <a:srgbClr val="D9232D"/>
    </a:custClr>
    <a:custClr name="Lila dark">
      <a:srgbClr val="80146C"/>
    </a:custClr>
    <a:custClr name="Dunkelgrau">
      <a:srgbClr val="404040"/>
    </a:custClr>
    <a:custClr name="BLANK">
      <a:srgbClr val="FFFFFF"/>
    </a:custClr>
    <a:custClr name="BLANK">
      <a:srgbClr val="FFFFFF"/>
    </a:custClr>
    <a:custClr name="Smaragd darker">
      <a:srgbClr val="1F453A"/>
    </a:custClr>
    <a:custClr name="Grün darker">
      <a:srgbClr val="3A4B35"/>
    </a:custClr>
    <a:custClr name="Blau darker">
      <a:srgbClr val="173338"/>
    </a:custClr>
    <a:custClr name="Gelb darker">
      <a:srgbClr val="7F4200"/>
    </a:custClr>
    <a:custClr name="Orange darker">
      <a:srgbClr val="822B00"/>
    </a:custClr>
    <a:custClr name="Rot darker">
      <a:srgbClr val="75120D"/>
    </a:custClr>
    <a:custClr name="Lila darker">
      <a:srgbClr val="49003E"/>
    </a:custClr>
    <a:custClr name="Schwarz">
      <a:srgbClr val="000000"/>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enutzerdefiniert 1">
      <a:majorFont>
        <a:latin typeface="Muli"/>
        <a:ea typeface=""/>
        <a:cs typeface=""/>
      </a:majorFont>
      <a:minorFont>
        <a:latin typeface="Mul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enutzerdefiniert 1">
      <a:majorFont>
        <a:latin typeface="Muli"/>
        <a:ea typeface=""/>
        <a:cs typeface=""/>
      </a:majorFont>
      <a:minorFont>
        <a:latin typeface="Mul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Kommentar xmlns="7c758d76-47b3-4ba2-becb-0406222c564d" xsi:nil="true"/>
    <lcf76f155ced4ddcb4097134ff3c332f xmlns="7c758d76-47b3-4ba2-becb-0406222c564d">
      <Terms xmlns="http://schemas.microsoft.com/office/infopath/2007/PartnerControls"/>
    </lcf76f155ced4ddcb4097134ff3c332f>
    <TaxCatchAll xmlns="6833e222-7718-4d46-b2e1-4c201b96fbb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E1CDB3F8FB6DF04EAFD13F93CAAC6797" ma:contentTypeVersion="17" ma:contentTypeDescription="Ein neues Dokument erstellen." ma:contentTypeScope="" ma:versionID="4df4cbaf3fd7bd1666f7454e7007b7be">
  <xsd:schema xmlns:xsd="http://www.w3.org/2001/XMLSchema" xmlns:xs="http://www.w3.org/2001/XMLSchema" xmlns:p="http://schemas.microsoft.com/office/2006/metadata/properties" xmlns:ns2="7c758d76-47b3-4ba2-becb-0406222c564d" xmlns:ns3="6833e222-7718-4d46-b2e1-4c201b96fbbc" targetNamespace="http://schemas.microsoft.com/office/2006/metadata/properties" ma:root="true" ma:fieldsID="3fd2cf8f68d39deab27a336c6388b2fc" ns2:_="" ns3:_="">
    <xsd:import namespace="7c758d76-47b3-4ba2-becb-0406222c564d"/>
    <xsd:import namespace="6833e222-7718-4d46-b2e1-4c201b96fbb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SearchProperties" minOccurs="0"/>
                <xsd:element ref="ns2:MediaServiceDateTaken" minOccurs="0"/>
                <xsd:element ref="ns3:SharedWithUsers" minOccurs="0"/>
                <xsd:element ref="ns3:SharedWithDetails" minOccurs="0"/>
                <xsd:element ref="ns2:Kommenta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758d76-47b3-4ba2-becb-0406222c56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2866a80f-4f65-4e48-95ff-02edc7d1c8f6"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Kommentar" ma:index="22" nillable="true" ma:displayName="Kommentar" ma:format="Dropdown" ma:internalName="Kommentar">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833e222-7718-4d46-b2e1-4c201b96fbb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9a4b90e0-0588-45f6-9ef5-89fd13016779}" ma:internalName="TaxCatchAll" ma:showField="CatchAllData" ma:web="6833e222-7718-4d46-b2e1-4c201b96fbbc">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AFF536-E768-4441-BD4E-C440C0F61505}">
  <ds:schemaRefs>
    <ds:schemaRef ds:uri="6833e222-7718-4d46-b2e1-4c201b96fbbc"/>
    <ds:schemaRef ds:uri="7c758d76-47b3-4ba2-becb-0406222c564d"/>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23A8E8D-0E91-4202-BB6E-C410969F7DA0}">
  <ds:schemaRefs>
    <ds:schemaRef ds:uri="6833e222-7718-4d46-b2e1-4c201b96fbbc"/>
    <ds:schemaRef ds:uri="7c758d76-47b3-4ba2-becb-0406222c56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1D42B22-AFE5-4B78-8FB3-24D5E4FED0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db_V37</Template>
  <TotalTime>0</TotalTime>
  <Words>2604</Words>
  <Application>Microsoft Office PowerPoint</Application>
  <PresentationFormat>Bildschirmpräsentation (16:9)</PresentationFormat>
  <Paragraphs>433</Paragraphs>
  <Slides>43</Slides>
  <Notes>33</Notes>
  <HiddenSlides>0</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43</vt:i4>
      </vt:variant>
    </vt:vector>
  </HeadingPairs>
  <TitlesOfParts>
    <vt:vector size="52" baseType="lpstr">
      <vt:lpstr>Barlow</vt:lpstr>
      <vt:lpstr>Barlow Semi Condensed</vt:lpstr>
      <vt:lpstr>Barlow Semi Condensed Light</vt:lpstr>
      <vt:lpstr>Barlow Semi Condensed Medium</vt:lpstr>
      <vt:lpstr>Barlow Semi Condensed SemiBold</vt:lpstr>
      <vt:lpstr>Microsoft Sans Serif</vt:lpstr>
      <vt:lpstr>Open Sans</vt:lpstr>
      <vt:lpstr>PAL_Titelfolien</vt:lpstr>
      <vt:lpstr>PAL_Inhaltsfolien</vt:lpstr>
      <vt:lpstr>Erstellung von Bildungsinhalten für Lernmanagementsysteme </vt:lpstr>
      <vt:lpstr>Wer sind wir?</vt:lpstr>
      <vt:lpstr>Agenda</vt:lpstr>
      <vt:lpstr>Zum "Reinkommen"</vt:lpstr>
      <vt:lpstr>Didaktische Grundsätze</vt:lpstr>
      <vt:lpstr>Lerncontent ist…</vt:lpstr>
      <vt:lpstr>Lerncontent ist…</vt:lpstr>
      <vt:lpstr>Lerncontent ist…</vt:lpstr>
      <vt:lpstr>Lerncontent ist…</vt:lpstr>
      <vt:lpstr>Gründe für eine didaktische Planung</vt:lpstr>
      <vt:lpstr>Gründe für eine didaktische Planung</vt:lpstr>
      <vt:lpstr>Gründe für eine didaktische Planung</vt:lpstr>
      <vt:lpstr>Gründe für eine didaktische Planung</vt:lpstr>
      <vt:lpstr>Gründe für eine didaktische Planung</vt:lpstr>
      <vt:lpstr>Gründe für eine didaktische Planung</vt:lpstr>
      <vt:lpstr>Sechs didaktische Fragen</vt:lpstr>
      <vt:lpstr>Sechs didaktische Fragen</vt:lpstr>
      <vt:lpstr>Sechs didaktische Fragen</vt:lpstr>
      <vt:lpstr>SMART-Ziele? Lernzieltaxonomie?</vt:lpstr>
      <vt:lpstr>Lernzieltaxonomie nach Bloom</vt:lpstr>
      <vt:lpstr>"Sechs" didaktische Fragen</vt:lpstr>
      <vt:lpstr>Sechs didaktische Fragen</vt:lpstr>
      <vt:lpstr>Methodenauswahl</vt:lpstr>
      <vt:lpstr>Methodenauswahl</vt:lpstr>
      <vt:lpstr>Grundsätze bei der Medienauswahl</vt:lpstr>
      <vt:lpstr>Sechs didaktische Fragen</vt:lpstr>
      <vt:lpstr>Storyboard-Erstellung</vt:lpstr>
      <vt:lpstr>Praktische Umsetzung des Storyboards </vt:lpstr>
      <vt:lpstr>Kristina</vt:lpstr>
      <vt:lpstr>Sascha</vt:lpstr>
      <vt:lpstr>Max</vt:lpstr>
      <vt:lpstr>Web Based Training</vt:lpstr>
      <vt:lpstr>Vorstellung passender Tools/Software</vt:lpstr>
      <vt:lpstr>Tools &amp; Software</vt:lpstr>
      <vt:lpstr>Entscheidungsmatrix - Toolauswahl</vt:lpstr>
      <vt:lpstr>Tool und Endgeräte Auswahl</vt:lpstr>
      <vt:lpstr>Lernmanagementsystem (LMS)</vt:lpstr>
      <vt:lpstr>LMS - Systeme</vt:lpstr>
      <vt:lpstr>Auswahl LMS</vt:lpstr>
      <vt:lpstr>Überblick und Diskussion</vt:lpstr>
      <vt:lpstr>Austausch &amp; Diskussion</vt:lpstr>
      <vt:lpstr>Diskussion</vt:lpstr>
      <vt:lpstr>Collin Hampe | Collin.Hampe@bsw-mail.de Sebastian Junghans |  Sebastian.junghans@fh-zwickau.de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Einführung und Klassifikation</dc:title>
  <dc:creator>Martin Hahmann</dc:creator>
  <cp:lastModifiedBy>Sebastian.Junghans</cp:lastModifiedBy>
  <cp:revision>1</cp:revision>
  <cp:lastPrinted>2017-08-03T12:32:02Z</cp:lastPrinted>
  <dcterms:created xsi:type="dcterms:W3CDTF">2018-03-27T11:21:44Z</dcterms:created>
  <dcterms:modified xsi:type="dcterms:W3CDTF">2026-01-20T10:11:53Z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0x010100E1CDB3F8FB6DF04EAFD13F93CAAC6797</vt:lpwstr>
  </property>
  <property fmtid="{D5CDD505-2E9C-101B-9397-08002B2CF9AE}" pid="3" name="MediaServiceImageTags">
    <vt:lpwstr/>
  </property>
  <property fmtid="{D5CDD505-2E9C-101B-9397-08002B2CF9AE}" pid="4" name="ArticulateGUID">
    <vt:lpwstr>AD904F79-2AAD-47A8-A454-D451C48D04FC</vt:lpwstr>
  </property>
  <property fmtid="{D5CDD505-2E9C-101B-9397-08002B2CF9AE}" pid="5" name="ArticulatePath">
    <vt:lpwstr>AFA VA Lerncontent erstellen für LMS</vt:lpwstr>
  </property>
</Properties>
</file>